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64" r:id="rId4"/>
  </p:sldMasterIdLst>
  <p:notesMasterIdLst>
    <p:notesMasterId r:id="rId15"/>
  </p:notesMasterIdLst>
  <p:sldIdLst>
    <p:sldId id="256" r:id="rId5"/>
    <p:sldId id="276" r:id="rId6"/>
    <p:sldId id="290" r:id="rId7"/>
    <p:sldId id="291" r:id="rId8"/>
    <p:sldId id="272" r:id="rId9"/>
    <p:sldId id="271" r:id="rId10"/>
    <p:sldId id="292" r:id="rId11"/>
    <p:sldId id="293" r:id="rId12"/>
    <p:sldId id="274"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2161F4-B0DD-104F-2045-2895A7BE66C0}" name="Evie Dartnell" initials="ED" userId="S::Evie.Dartnell@portphillip.vic.gov.au::e7e8bd17-746f-41ac-910d-a4a6498a28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E38"/>
    <a:srgbClr val="008679"/>
    <a:srgbClr val="00DEC9"/>
    <a:srgbClr val="00B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C379B-661F-4DA4-BC65-B49516EE90D6}" v="21" dt="2024-06-26T02:06:08.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11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e Dartnell" userId="e7e8bd17-746f-41ac-910d-a4a6498a285d" providerId="ADAL" clId="{68314C21-82A4-4EB9-9A10-8DC8144EB1D6}"/>
    <pc:docChg chg="custSel modSld">
      <pc:chgData name="Evie Dartnell" userId="e7e8bd17-746f-41ac-910d-a4a6498a285d" providerId="ADAL" clId="{68314C21-82A4-4EB9-9A10-8DC8144EB1D6}" dt="2024-06-18T04:05:17.215" v="43" actId="13926"/>
      <pc:docMkLst>
        <pc:docMk/>
      </pc:docMkLst>
      <pc:sldChg chg="delSp modSp mod">
        <pc:chgData name="Evie Dartnell" userId="e7e8bd17-746f-41ac-910d-a4a6498a285d" providerId="ADAL" clId="{68314C21-82A4-4EB9-9A10-8DC8144EB1D6}" dt="2024-06-12T06:55:47.843" v="6" actId="478"/>
        <pc:sldMkLst>
          <pc:docMk/>
          <pc:sldMk cId="3446340724" sldId="256"/>
        </pc:sldMkLst>
        <pc:spChg chg="del">
          <ac:chgData name="Evie Dartnell" userId="e7e8bd17-746f-41ac-910d-a4a6498a285d" providerId="ADAL" clId="{68314C21-82A4-4EB9-9A10-8DC8144EB1D6}" dt="2024-06-12T06:55:47.843" v="6" actId="478"/>
          <ac:spMkLst>
            <pc:docMk/>
            <pc:sldMk cId="3446340724" sldId="256"/>
            <ac:spMk id="2" creationId="{AA7D20A9-5915-2EF9-7BA2-528CE7B9A205}"/>
          </ac:spMkLst>
        </pc:spChg>
        <pc:picChg chg="mod">
          <ac:chgData name="Evie Dartnell" userId="e7e8bd17-746f-41ac-910d-a4a6498a285d" providerId="ADAL" clId="{68314C21-82A4-4EB9-9A10-8DC8144EB1D6}" dt="2024-06-12T06:55:41.231" v="5" actId="1076"/>
          <ac:picMkLst>
            <pc:docMk/>
            <pc:sldMk cId="3446340724" sldId="256"/>
            <ac:picMk id="10" creationId="{89683F5E-337D-46DF-B3E2-A1A5572D21D4}"/>
          </ac:picMkLst>
        </pc:picChg>
      </pc:sldChg>
      <pc:sldChg chg="delSp modSp mod delAnim modAnim">
        <pc:chgData name="Evie Dartnell" userId="e7e8bd17-746f-41ac-910d-a4a6498a285d" providerId="ADAL" clId="{68314C21-82A4-4EB9-9A10-8DC8144EB1D6}" dt="2024-06-18T03:33:12.068" v="30" actId="20577"/>
        <pc:sldMkLst>
          <pc:docMk/>
          <pc:sldMk cId="3462688520" sldId="272"/>
        </pc:sldMkLst>
        <pc:spChg chg="mod">
          <ac:chgData name="Evie Dartnell" userId="e7e8bd17-746f-41ac-910d-a4a6498a285d" providerId="ADAL" clId="{68314C21-82A4-4EB9-9A10-8DC8144EB1D6}" dt="2024-06-18T03:33:12.068" v="30" actId="20577"/>
          <ac:spMkLst>
            <pc:docMk/>
            <pc:sldMk cId="3462688520" sldId="272"/>
            <ac:spMk id="5" creationId="{03D9A2D9-765C-EC35-BC65-10DB6E9B523D}"/>
          </ac:spMkLst>
        </pc:spChg>
        <pc:spChg chg="mod">
          <ac:chgData name="Evie Dartnell" userId="e7e8bd17-746f-41ac-910d-a4a6498a285d" providerId="ADAL" clId="{68314C21-82A4-4EB9-9A10-8DC8144EB1D6}" dt="2024-06-12T06:58:04.163" v="12" actId="207"/>
          <ac:spMkLst>
            <pc:docMk/>
            <pc:sldMk cId="3462688520" sldId="272"/>
            <ac:spMk id="7" creationId="{DB5B167D-CA46-FA19-60A3-8760066412A8}"/>
          </ac:spMkLst>
        </pc:spChg>
        <pc:spChg chg="mod">
          <ac:chgData name="Evie Dartnell" userId="e7e8bd17-746f-41ac-910d-a4a6498a285d" providerId="ADAL" clId="{68314C21-82A4-4EB9-9A10-8DC8144EB1D6}" dt="2024-06-12T06:58:14.012" v="13" actId="207"/>
          <ac:spMkLst>
            <pc:docMk/>
            <pc:sldMk cId="3462688520" sldId="272"/>
            <ac:spMk id="9" creationId="{C720EA2D-F1A9-B44E-AA01-9CB87DC17AB2}"/>
          </ac:spMkLst>
        </pc:spChg>
        <pc:spChg chg="mod">
          <ac:chgData name="Evie Dartnell" userId="e7e8bd17-746f-41ac-910d-a4a6498a285d" providerId="ADAL" clId="{68314C21-82A4-4EB9-9A10-8DC8144EB1D6}" dt="2024-06-12T06:58:27.586" v="14" actId="207"/>
          <ac:spMkLst>
            <pc:docMk/>
            <pc:sldMk cId="3462688520" sldId="272"/>
            <ac:spMk id="11" creationId="{70D0C909-68BA-0D4F-2AE2-9DFD99606D8E}"/>
          </ac:spMkLst>
        </pc:spChg>
        <pc:spChg chg="del">
          <ac:chgData name="Evie Dartnell" userId="e7e8bd17-746f-41ac-910d-a4a6498a285d" providerId="ADAL" clId="{68314C21-82A4-4EB9-9A10-8DC8144EB1D6}" dt="2024-06-12T06:57:32.061" v="9" actId="478"/>
          <ac:spMkLst>
            <pc:docMk/>
            <pc:sldMk cId="3462688520" sldId="272"/>
            <ac:spMk id="15" creationId="{36C26461-78CE-E3FC-787E-30BCC1905AA4}"/>
          </ac:spMkLst>
        </pc:spChg>
        <pc:spChg chg="del">
          <ac:chgData name="Evie Dartnell" userId="e7e8bd17-746f-41ac-910d-a4a6498a285d" providerId="ADAL" clId="{68314C21-82A4-4EB9-9A10-8DC8144EB1D6}" dt="2024-06-12T06:57:34.792" v="10" actId="478"/>
          <ac:spMkLst>
            <pc:docMk/>
            <pc:sldMk cId="3462688520" sldId="272"/>
            <ac:spMk id="17" creationId="{AC8C01E4-835A-BF76-16A5-9909C52D8C3F}"/>
          </ac:spMkLst>
        </pc:spChg>
        <pc:spChg chg="del">
          <ac:chgData name="Evie Dartnell" userId="e7e8bd17-746f-41ac-910d-a4a6498a285d" providerId="ADAL" clId="{68314C21-82A4-4EB9-9A10-8DC8144EB1D6}" dt="2024-06-12T06:57:37.262" v="11" actId="478"/>
          <ac:spMkLst>
            <pc:docMk/>
            <pc:sldMk cId="3462688520" sldId="272"/>
            <ac:spMk id="18" creationId="{44B1A4DB-AC5F-F560-AE85-05FB78411B7F}"/>
          </ac:spMkLst>
        </pc:spChg>
      </pc:sldChg>
      <pc:sldChg chg="delSp modSp mod delAnim modAnim">
        <pc:chgData name="Evie Dartnell" userId="e7e8bd17-746f-41ac-910d-a4a6498a285d" providerId="ADAL" clId="{68314C21-82A4-4EB9-9A10-8DC8144EB1D6}" dt="2024-06-18T04:05:17.215" v="43" actId="13926"/>
        <pc:sldMkLst>
          <pc:docMk/>
          <pc:sldMk cId="299264562" sldId="274"/>
        </pc:sldMkLst>
        <pc:spChg chg="del">
          <ac:chgData name="Evie Dartnell" userId="e7e8bd17-746f-41ac-910d-a4a6498a285d" providerId="ADAL" clId="{68314C21-82A4-4EB9-9A10-8DC8144EB1D6}" dt="2024-06-12T06:58:51.739" v="16" actId="478"/>
          <ac:spMkLst>
            <pc:docMk/>
            <pc:sldMk cId="299264562" sldId="274"/>
            <ac:spMk id="8" creationId="{0D218CD3-31C7-AAA9-C17F-6FE10D501D5C}"/>
          </ac:spMkLst>
        </pc:spChg>
        <pc:spChg chg="mod">
          <ac:chgData name="Evie Dartnell" userId="e7e8bd17-746f-41ac-910d-a4a6498a285d" providerId="ADAL" clId="{68314C21-82A4-4EB9-9A10-8DC8144EB1D6}" dt="2024-06-18T04:05:17.215" v="43" actId="13926"/>
          <ac:spMkLst>
            <pc:docMk/>
            <pc:sldMk cId="299264562" sldId="274"/>
            <ac:spMk id="10" creationId="{8DF4911C-FC54-4716-91FE-3FFFDEB128AF}"/>
          </ac:spMkLst>
        </pc:spChg>
        <pc:spChg chg="mod">
          <ac:chgData name="Evie Dartnell" userId="e7e8bd17-746f-41ac-910d-a4a6498a285d" providerId="ADAL" clId="{68314C21-82A4-4EB9-9A10-8DC8144EB1D6}" dt="2024-06-18T04:05:13.060" v="42" actId="13926"/>
          <ac:spMkLst>
            <pc:docMk/>
            <pc:sldMk cId="299264562" sldId="274"/>
            <ac:spMk id="13" creationId="{90D5D54D-D3FD-4A16-E54F-86820000A6B7}"/>
          </ac:spMkLst>
        </pc:spChg>
        <pc:picChg chg="mod">
          <ac:chgData name="Evie Dartnell" userId="e7e8bd17-746f-41ac-910d-a4a6498a285d" providerId="ADAL" clId="{68314C21-82A4-4EB9-9A10-8DC8144EB1D6}" dt="2024-06-12T06:58:48.598" v="15" actId="14826"/>
          <ac:picMkLst>
            <pc:docMk/>
            <pc:sldMk cId="299264562" sldId="274"/>
            <ac:picMk id="7" creationId="{A778C3C7-EE89-CD1E-FA6D-39ED6D30B44D}"/>
          </ac:picMkLst>
        </pc:picChg>
      </pc:sldChg>
      <pc:sldChg chg="delSp modSp mod delAnim">
        <pc:chgData name="Evie Dartnell" userId="e7e8bd17-746f-41ac-910d-a4a6498a285d" providerId="ADAL" clId="{68314C21-82A4-4EB9-9A10-8DC8144EB1D6}" dt="2024-06-18T02:11:32.419" v="18" actId="478"/>
        <pc:sldMkLst>
          <pc:docMk/>
          <pc:sldMk cId="3435200255" sldId="276"/>
        </pc:sldMkLst>
        <pc:spChg chg="del">
          <ac:chgData name="Evie Dartnell" userId="e7e8bd17-746f-41ac-910d-a4a6498a285d" providerId="ADAL" clId="{68314C21-82A4-4EB9-9A10-8DC8144EB1D6}" dt="2024-06-18T02:11:32.419" v="18" actId="478"/>
          <ac:spMkLst>
            <pc:docMk/>
            <pc:sldMk cId="3435200255" sldId="276"/>
            <ac:spMk id="15" creationId="{04990B46-8967-D35C-C586-99838521985A}"/>
          </ac:spMkLst>
        </pc:spChg>
        <pc:picChg chg="mod">
          <ac:chgData name="Evie Dartnell" userId="e7e8bd17-746f-41ac-910d-a4a6498a285d" providerId="ADAL" clId="{68314C21-82A4-4EB9-9A10-8DC8144EB1D6}" dt="2024-06-18T02:11:29.286" v="17" actId="14826"/>
          <ac:picMkLst>
            <pc:docMk/>
            <pc:sldMk cId="3435200255" sldId="276"/>
            <ac:picMk id="9" creationId="{56CA900C-51D1-1E7B-7640-DA8E3503D961}"/>
          </ac:picMkLst>
        </pc:picChg>
      </pc:sldChg>
      <pc:sldChg chg="delSp modSp mod delAnim">
        <pc:chgData name="Evie Dartnell" userId="e7e8bd17-746f-41ac-910d-a4a6498a285d" providerId="ADAL" clId="{68314C21-82A4-4EB9-9A10-8DC8144EB1D6}" dt="2024-06-12T06:56:07.730" v="8" actId="478"/>
        <pc:sldMkLst>
          <pc:docMk/>
          <pc:sldMk cId="1489039205" sldId="290"/>
        </pc:sldMkLst>
        <pc:spChg chg="del">
          <ac:chgData name="Evie Dartnell" userId="e7e8bd17-746f-41ac-910d-a4a6498a285d" providerId="ADAL" clId="{68314C21-82A4-4EB9-9A10-8DC8144EB1D6}" dt="2024-06-12T06:56:07.730" v="8" actId="478"/>
          <ac:spMkLst>
            <pc:docMk/>
            <pc:sldMk cId="1489039205" sldId="290"/>
            <ac:spMk id="6" creationId="{76A9D417-9CB3-A2C7-BB7A-638A6DC5A908}"/>
          </ac:spMkLst>
        </pc:spChg>
        <pc:picChg chg="mod">
          <ac:chgData name="Evie Dartnell" userId="e7e8bd17-746f-41ac-910d-a4a6498a285d" providerId="ADAL" clId="{68314C21-82A4-4EB9-9A10-8DC8144EB1D6}" dt="2024-06-12T06:56:03.721" v="7" actId="14826"/>
          <ac:picMkLst>
            <pc:docMk/>
            <pc:sldMk cId="1489039205" sldId="290"/>
            <ac:picMk id="5" creationId="{05156AE8-E308-1208-4540-56756494CC4C}"/>
          </ac:picMkLst>
        </pc:picChg>
      </pc:sldChg>
      <pc:sldChg chg="modSp">
        <pc:chgData name="Evie Dartnell" userId="e7e8bd17-746f-41ac-910d-a4a6498a285d" providerId="ADAL" clId="{68314C21-82A4-4EB9-9A10-8DC8144EB1D6}" dt="2024-06-18T03:37:05.315" v="32" actId="20577"/>
        <pc:sldMkLst>
          <pc:docMk/>
          <pc:sldMk cId="1429280781" sldId="291"/>
        </pc:sldMkLst>
        <pc:spChg chg="mod">
          <ac:chgData name="Evie Dartnell" userId="e7e8bd17-746f-41ac-910d-a4a6498a285d" providerId="ADAL" clId="{68314C21-82A4-4EB9-9A10-8DC8144EB1D6}" dt="2024-06-18T03:31:48.135" v="24" actId="20577"/>
          <ac:spMkLst>
            <pc:docMk/>
            <pc:sldMk cId="1429280781" sldId="291"/>
            <ac:spMk id="5" creationId="{B9BE2FE0-95FE-ED37-F5FB-2B6848EB9540}"/>
          </ac:spMkLst>
        </pc:spChg>
        <pc:spChg chg="mod">
          <ac:chgData name="Evie Dartnell" userId="e7e8bd17-746f-41ac-910d-a4a6498a285d" providerId="ADAL" clId="{68314C21-82A4-4EB9-9A10-8DC8144EB1D6}" dt="2024-06-18T03:31:44.946" v="22" actId="20577"/>
          <ac:spMkLst>
            <pc:docMk/>
            <pc:sldMk cId="1429280781" sldId="291"/>
            <ac:spMk id="6" creationId="{C9632B0C-94F1-4AAF-7232-F9C2F89C9E6F}"/>
          </ac:spMkLst>
        </pc:spChg>
        <pc:spChg chg="mod">
          <ac:chgData name="Evie Dartnell" userId="e7e8bd17-746f-41ac-910d-a4a6498a285d" providerId="ADAL" clId="{68314C21-82A4-4EB9-9A10-8DC8144EB1D6}" dt="2024-06-18T03:37:05.315" v="32" actId="20577"/>
          <ac:spMkLst>
            <pc:docMk/>
            <pc:sldMk cId="1429280781" sldId="291"/>
            <ac:spMk id="7" creationId="{B4295BE0-1309-DCA6-7239-6D48954176B4}"/>
          </ac:spMkLst>
        </pc:spChg>
        <pc:spChg chg="mod">
          <ac:chgData name="Evie Dartnell" userId="e7e8bd17-746f-41ac-910d-a4a6498a285d" providerId="ADAL" clId="{68314C21-82A4-4EB9-9A10-8DC8144EB1D6}" dt="2024-06-18T03:31:40.300" v="20" actId="20577"/>
          <ac:spMkLst>
            <pc:docMk/>
            <pc:sldMk cId="1429280781" sldId="291"/>
            <ac:spMk id="8" creationId="{5AEA9881-0848-93C9-90B2-7D945508383D}"/>
          </ac:spMkLst>
        </pc:spChg>
      </pc:sldChg>
    </pc:docChg>
  </pc:docChgLst>
  <pc:docChgLst>
    <pc:chgData name="Evie Dartnell" userId="S::evie.dartnell@portphillip.vic.gov.au::e7e8bd17-746f-41ac-910d-a4a6498a285d" providerId="AD" clId="Web-{61D43AC6-968A-7FAB-C850-809F5E8466D8}"/>
    <pc:docChg chg="modSld">
      <pc:chgData name="Evie Dartnell" userId="S::evie.dartnell@portphillip.vic.gov.au::e7e8bd17-746f-41ac-910d-a4a6498a285d" providerId="AD" clId="Web-{61D43AC6-968A-7FAB-C850-809F5E8466D8}" dt="2024-04-26T09:18:34.599" v="17" actId="20577"/>
      <pc:docMkLst>
        <pc:docMk/>
      </pc:docMkLst>
      <pc:sldChg chg="modSp">
        <pc:chgData name="Evie Dartnell" userId="S::evie.dartnell@portphillip.vic.gov.au::e7e8bd17-746f-41ac-910d-a4a6498a285d" providerId="AD" clId="Web-{61D43AC6-968A-7FAB-C850-809F5E8466D8}" dt="2024-04-26T09:18:34.599" v="17" actId="20577"/>
        <pc:sldMkLst>
          <pc:docMk/>
          <pc:sldMk cId="1429280781" sldId="291"/>
        </pc:sldMkLst>
        <pc:spChg chg="mod">
          <ac:chgData name="Evie Dartnell" userId="S::evie.dartnell@portphillip.vic.gov.au::e7e8bd17-746f-41ac-910d-a4a6498a285d" providerId="AD" clId="Web-{61D43AC6-968A-7FAB-C850-809F5E8466D8}" dt="2024-04-26T09:18:34.599" v="17" actId="20577"/>
          <ac:spMkLst>
            <pc:docMk/>
            <pc:sldMk cId="1429280781" sldId="291"/>
            <ac:spMk id="7" creationId="{B4295BE0-1309-DCA6-7239-6D48954176B4}"/>
          </ac:spMkLst>
        </pc:spChg>
      </pc:sldChg>
    </pc:docChg>
  </pc:docChgLst>
  <pc:docChgLst>
    <pc:chgData name="Evie Dartnell" userId="e7e8bd17-746f-41ac-910d-a4a6498a285d" providerId="ADAL" clId="{B1507827-9AB7-4910-A1F6-0FBF032E8A22}"/>
    <pc:docChg chg="modSld">
      <pc:chgData name="Evie Dartnell" userId="e7e8bd17-746f-41ac-910d-a4a6498a285d" providerId="ADAL" clId="{B1507827-9AB7-4910-A1F6-0FBF032E8A22}" dt="2024-05-27T13:05:01.359" v="344" actId="1035"/>
      <pc:docMkLst>
        <pc:docMk/>
      </pc:docMkLst>
      <pc:sldChg chg="addSp modSp mod modAnim">
        <pc:chgData name="Evie Dartnell" userId="e7e8bd17-746f-41ac-910d-a4a6498a285d" providerId="ADAL" clId="{B1507827-9AB7-4910-A1F6-0FBF032E8A22}" dt="2024-05-27T13:05:01.359" v="344" actId="1035"/>
        <pc:sldMkLst>
          <pc:docMk/>
          <pc:sldMk cId="299264562" sldId="274"/>
        </pc:sldMkLst>
        <pc:spChg chg="mod">
          <ac:chgData name="Evie Dartnell" userId="e7e8bd17-746f-41ac-910d-a4a6498a285d" providerId="ADAL" clId="{B1507827-9AB7-4910-A1F6-0FBF032E8A22}" dt="2024-05-27T13:05:01.359" v="344" actId="1035"/>
          <ac:spMkLst>
            <pc:docMk/>
            <pc:sldMk cId="299264562" sldId="274"/>
            <ac:spMk id="4" creationId="{B699CD62-46C2-B5E0-4875-F54BD68031AC}"/>
          </ac:spMkLst>
        </pc:spChg>
        <pc:spChg chg="mod">
          <ac:chgData name="Evie Dartnell" userId="e7e8bd17-746f-41ac-910d-a4a6498a285d" providerId="ADAL" clId="{B1507827-9AB7-4910-A1F6-0FBF032E8A22}" dt="2024-05-27T13:05:01.359" v="344" actId="1035"/>
          <ac:spMkLst>
            <pc:docMk/>
            <pc:sldMk cId="299264562" sldId="274"/>
            <ac:spMk id="9" creationId="{B614DB98-2933-2EDF-B39A-11E7FED02775}"/>
          </ac:spMkLst>
        </pc:spChg>
        <pc:spChg chg="mod">
          <ac:chgData name="Evie Dartnell" userId="e7e8bd17-746f-41ac-910d-a4a6498a285d" providerId="ADAL" clId="{B1507827-9AB7-4910-A1F6-0FBF032E8A22}" dt="2024-05-27T13:05:01.359" v="344" actId="1035"/>
          <ac:spMkLst>
            <pc:docMk/>
            <pc:sldMk cId="299264562" sldId="274"/>
            <ac:spMk id="10" creationId="{8DF4911C-FC54-4716-91FE-3FFFDEB128AF}"/>
          </ac:spMkLst>
        </pc:spChg>
        <pc:spChg chg="mod">
          <ac:chgData name="Evie Dartnell" userId="e7e8bd17-746f-41ac-910d-a4a6498a285d" providerId="ADAL" clId="{B1507827-9AB7-4910-A1F6-0FBF032E8A22}" dt="2024-05-27T13:05:01.359" v="344" actId="1035"/>
          <ac:spMkLst>
            <pc:docMk/>
            <pc:sldMk cId="299264562" sldId="274"/>
            <ac:spMk id="11" creationId="{E9F81799-9CD5-446B-EB3A-ECFFA2EAAA4F}"/>
          </ac:spMkLst>
        </pc:spChg>
        <pc:spChg chg="add mod">
          <ac:chgData name="Evie Dartnell" userId="e7e8bd17-746f-41ac-910d-a4a6498a285d" providerId="ADAL" clId="{B1507827-9AB7-4910-A1F6-0FBF032E8A22}" dt="2024-05-27T13:03:22.918" v="219" actId="14100"/>
          <ac:spMkLst>
            <pc:docMk/>
            <pc:sldMk cId="299264562" sldId="274"/>
            <ac:spMk id="12" creationId="{9801DB7E-13EB-65D3-F4EE-348090E92045}"/>
          </ac:spMkLst>
        </pc:spChg>
        <pc:spChg chg="mod">
          <ac:chgData name="Evie Dartnell" userId="e7e8bd17-746f-41ac-910d-a4a6498a285d" providerId="ADAL" clId="{B1507827-9AB7-4910-A1F6-0FBF032E8A22}" dt="2024-05-27T13:05:01.359" v="344" actId="1035"/>
          <ac:spMkLst>
            <pc:docMk/>
            <pc:sldMk cId="299264562" sldId="274"/>
            <ac:spMk id="13" creationId="{90D5D54D-D3FD-4A16-E54F-86820000A6B7}"/>
          </ac:spMkLst>
        </pc:spChg>
        <pc:spChg chg="add mod">
          <ac:chgData name="Evie Dartnell" userId="e7e8bd17-746f-41ac-910d-a4a6498a285d" providerId="ADAL" clId="{B1507827-9AB7-4910-A1F6-0FBF032E8A22}" dt="2024-05-27T13:04:35.184" v="331" actId="14100"/>
          <ac:spMkLst>
            <pc:docMk/>
            <pc:sldMk cId="299264562" sldId="274"/>
            <ac:spMk id="14" creationId="{2CAE7A48-4FA0-F09D-4F92-499E68A35142}"/>
          </ac:spMkLst>
        </pc:spChg>
      </pc:sldChg>
    </pc:docChg>
  </pc:docChgLst>
  <pc:docChgLst>
    <pc:chgData name="Evie Dartnell" userId="S::evie.dartnell@portphillip.vic.gov.au::e7e8bd17-746f-41ac-910d-a4a6498a285d" providerId="AD" clId="Web-{9CFB772D-91B1-1C83-5995-3529044A1F86}"/>
    <pc:docChg chg="modSld">
      <pc:chgData name="Evie Dartnell" userId="S::evie.dartnell@portphillip.vic.gov.au::e7e8bd17-746f-41ac-910d-a4a6498a285d" providerId="AD" clId="Web-{9CFB772D-91B1-1C83-5995-3529044A1F86}" dt="2024-06-18T03:08:39.679" v="3" actId="20577"/>
      <pc:docMkLst>
        <pc:docMk/>
      </pc:docMkLst>
      <pc:sldChg chg="modSp">
        <pc:chgData name="Evie Dartnell" userId="S::evie.dartnell@portphillip.vic.gov.au::e7e8bd17-746f-41ac-910d-a4a6498a285d" providerId="AD" clId="Web-{9CFB772D-91B1-1C83-5995-3529044A1F86}" dt="2024-06-18T03:08:39.679" v="3" actId="20577"/>
        <pc:sldMkLst>
          <pc:docMk/>
          <pc:sldMk cId="3435200255" sldId="276"/>
        </pc:sldMkLst>
        <pc:spChg chg="mod">
          <ac:chgData name="Evie Dartnell" userId="S::evie.dartnell@portphillip.vic.gov.au::e7e8bd17-746f-41ac-910d-a4a6498a285d" providerId="AD" clId="Web-{9CFB772D-91B1-1C83-5995-3529044A1F86}" dt="2024-06-18T03:08:39.679" v="3" actId="20577"/>
          <ac:spMkLst>
            <pc:docMk/>
            <pc:sldMk cId="3435200255" sldId="276"/>
            <ac:spMk id="4" creationId="{935F740B-F742-F036-5F6A-EC37015F38B3}"/>
          </ac:spMkLst>
        </pc:spChg>
      </pc:sldChg>
    </pc:docChg>
  </pc:docChgLst>
  <pc:docChgLst>
    <pc:chgData name="Kiel Hall" userId="1a64134e-fe22-4e9e-a7dd-97d3adabc7fb" providerId="ADAL" clId="{DBFC379B-661F-4DA4-BC65-B49516EE90D6}"/>
    <pc:docChg chg="modSld">
      <pc:chgData name="Kiel Hall" userId="1a64134e-fe22-4e9e-a7dd-97d3adabc7fb" providerId="ADAL" clId="{DBFC379B-661F-4DA4-BC65-B49516EE90D6}" dt="2024-06-26T02:06:08.954" v="17" actId="13926"/>
      <pc:docMkLst>
        <pc:docMk/>
      </pc:docMkLst>
      <pc:sldChg chg="modSp">
        <pc:chgData name="Kiel Hall" userId="1a64134e-fe22-4e9e-a7dd-97d3adabc7fb" providerId="ADAL" clId="{DBFC379B-661F-4DA4-BC65-B49516EE90D6}" dt="2024-06-26T02:05:19.643" v="14" actId="207"/>
        <pc:sldMkLst>
          <pc:docMk/>
          <pc:sldMk cId="299264562" sldId="274"/>
        </pc:sldMkLst>
        <pc:spChg chg="mod">
          <ac:chgData name="Kiel Hall" userId="1a64134e-fe22-4e9e-a7dd-97d3adabc7fb" providerId="ADAL" clId="{DBFC379B-661F-4DA4-BC65-B49516EE90D6}" dt="2024-06-26T02:04:03.920" v="12" actId="207"/>
          <ac:spMkLst>
            <pc:docMk/>
            <pc:sldMk cId="299264562" sldId="274"/>
            <ac:spMk id="9" creationId="{B614DB98-2933-2EDF-B39A-11E7FED02775}"/>
          </ac:spMkLst>
        </pc:spChg>
        <pc:spChg chg="mod">
          <ac:chgData name="Kiel Hall" userId="1a64134e-fe22-4e9e-a7dd-97d3adabc7fb" providerId="ADAL" clId="{DBFC379B-661F-4DA4-BC65-B49516EE90D6}" dt="2024-06-26T02:05:19.643" v="14" actId="207"/>
          <ac:spMkLst>
            <pc:docMk/>
            <pc:sldMk cId="299264562" sldId="274"/>
            <ac:spMk id="11" creationId="{E9F81799-9CD5-446B-EB3A-ECFFA2EAAA4F}"/>
          </ac:spMkLst>
        </pc:spChg>
      </pc:sldChg>
      <pc:sldChg chg="modSp">
        <pc:chgData name="Kiel Hall" userId="1a64134e-fe22-4e9e-a7dd-97d3adabc7fb" providerId="ADAL" clId="{DBFC379B-661F-4DA4-BC65-B49516EE90D6}" dt="2024-06-26T02:06:08.954" v="17" actId="13926"/>
        <pc:sldMkLst>
          <pc:docMk/>
          <pc:sldMk cId="2198456207" sldId="293"/>
        </pc:sldMkLst>
        <pc:spChg chg="mod">
          <ac:chgData name="Kiel Hall" userId="1a64134e-fe22-4e9e-a7dd-97d3adabc7fb" providerId="ADAL" clId="{DBFC379B-661F-4DA4-BC65-B49516EE90D6}" dt="2024-06-26T02:06:08.954" v="17" actId="13926"/>
          <ac:spMkLst>
            <pc:docMk/>
            <pc:sldMk cId="2198456207" sldId="293"/>
            <ac:spMk id="7" creationId="{7AFB3F8F-A793-5035-15D8-C48DABDC77A1}"/>
          </ac:spMkLst>
        </pc:spChg>
      </pc:sldChg>
    </pc:docChg>
  </pc:docChgLst>
  <pc:docChgLst>
    <pc:chgData name="Evie Dartnell" userId="e7e8bd17-746f-41ac-910d-a4a6498a285d" providerId="ADAL" clId="{F65C3DDA-0F35-4D4C-A447-6946B2532DCD}"/>
    <pc:docChg chg="undo custSel addSld modSld">
      <pc:chgData name="Evie Dartnell" userId="e7e8bd17-746f-41ac-910d-a4a6498a285d" providerId="ADAL" clId="{F65C3DDA-0F35-4D4C-A447-6946B2532DCD}" dt="2024-04-26T09:54:57.530" v="2619" actId="14100"/>
      <pc:docMkLst>
        <pc:docMk/>
      </pc:docMkLst>
      <pc:sldChg chg="addSp delSp modSp new mod delAnim modAnim">
        <pc:chgData name="Evie Dartnell" userId="e7e8bd17-746f-41ac-910d-a4a6498a285d" providerId="ADAL" clId="{F65C3DDA-0F35-4D4C-A447-6946B2532DCD}" dt="2024-04-26T09:54:57.530" v="2619" actId="14100"/>
        <pc:sldMkLst>
          <pc:docMk/>
          <pc:sldMk cId="2198456207" sldId="293"/>
        </pc:sldMkLst>
        <pc:spChg chg="mod">
          <ac:chgData name="Evie Dartnell" userId="e7e8bd17-746f-41ac-910d-a4a6498a285d" providerId="ADAL" clId="{F65C3DDA-0F35-4D4C-A447-6946B2532DCD}" dt="2024-04-26T09:36:21.836" v="1435"/>
          <ac:spMkLst>
            <pc:docMk/>
            <pc:sldMk cId="2198456207" sldId="293"/>
            <ac:spMk id="2" creationId="{23C4F207-CDBA-8E3E-B050-AA8D0DF890AC}"/>
          </ac:spMkLst>
        </pc:spChg>
        <pc:spChg chg="add mod">
          <ac:chgData name="Evie Dartnell" userId="e7e8bd17-746f-41ac-910d-a4a6498a285d" providerId="ADAL" clId="{F65C3DDA-0F35-4D4C-A447-6946B2532DCD}" dt="2024-04-26T09:48:23.752" v="1672" actId="20577"/>
          <ac:spMkLst>
            <pc:docMk/>
            <pc:sldMk cId="2198456207" sldId="293"/>
            <ac:spMk id="4" creationId="{CE87319F-F5F5-4141-C1AB-CD514B5E7F33}"/>
          </ac:spMkLst>
        </pc:spChg>
        <pc:spChg chg="add mod">
          <ac:chgData name="Evie Dartnell" userId="e7e8bd17-746f-41ac-910d-a4a6498a285d" providerId="ADAL" clId="{F65C3DDA-0F35-4D4C-A447-6946B2532DCD}" dt="2024-04-26T09:54:57.530" v="2619" actId="14100"/>
          <ac:spMkLst>
            <pc:docMk/>
            <pc:sldMk cId="2198456207" sldId="293"/>
            <ac:spMk id="5" creationId="{55C091B8-0DA1-274A-94C5-B41F13A3F026}"/>
          </ac:spMkLst>
        </pc:spChg>
        <pc:spChg chg="add mod">
          <ac:chgData name="Evie Dartnell" userId="e7e8bd17-746f-41ac-910d-a4a6498a285d" providerId="ADAL" clId="{F65C3DDA-0F35-4D4C-A447-6946B2532DCD}" dt="2024-04-26T09:47:27.028" v="1578" actId="207"/>
          <ac:spMkLst>
            <pc:docMk/>
            <pc:sldMk cId="2198456207" sldId="293"/>
            <ac:spMk id="6" creationId="{A8E2E12A-EF55-399B-9F3B-BF0605603053}"/>
          </ac:spMkLst>
        </pc:spChg>
        <pc:spChg chg="add mod">
          <ac:chgData name="Evie Dartnell" userId="e7e8bd17-746f-41ac-910d-a4a6498a285d" providerId="ADAL" clId="{F65C3DDA-0F35-4D4C-A447-6946B2532DCD}" dt="2024-04-26T09:49:18.931" v="1760" actId="14100"/>
          <ac:spMkLst>
            <pc:docMk/>
            <pc:sldMk cId="2198456207" sldId="293"/>
            <ac:spMk id="7" creationId="{7AFB3F8F-A793-5035-15D8-C48DABDC77A1}"/>
          </ac:spMkLst>
        </pc:spChg>
        <pc:spChg chg="add del mod">
          <ac:chgData name="Evie Dartnell" userId="e7e8bd17-746f-41ac-910d-a4a6498a285d" providerId="ADAL" clId="{F65C3DDA-0F35-4D4C-A447-6946B2532DCD}" dt="2024-04-26T09:45:17.773" v="1577" actId="478"/>
          <ac:spMkLst>
            <pc:docMk/>
            <pc:sldMk cId="2198456207" sldId="293"/>
            <ac:spMk id="8" creationId="{AF2D8364-8AE9-40F1-856B-408F9F95D115}"/>
          </ac:spMkLst>
        </pc:spChg>
        <pc:spChg chg="add del mod">
          <ac:chgData name="Evie Dartnell" userId="e7e8bd17-746f-41ac-910d-a4a6498a285d" providerId="ADAL" clId="{F65C3DDA-0F35-4D4C-A447-6946B2532DCD}" dt="2024-04-26T09:30:38.632" v="1227" actId="478"/>
          <ac:spMkLst>
            <pc:docMk/>
            <pc:sldMk cId="2198456207" sldId="293"/>
            <ac:spMk id="8" creationId="{D9B86F06-6A1F-CF7C-9769-28C75363EFE9}"/>
          </ac:spMkLst>
        </pc:spChg>
        <pc:spChg chg="add del mod">
          <ac:chgData name="Evie Dartnell" userId="e7e8bd17-746f-41ac-910d-a4a6498a285d" providerId="ADAL" clId="{F65C3DDA-0F35-4D4C-A447-6946B2532DCD}" dt="2024-04-26T09:49:34.083" v="1761" actId="478"/>
          <ac:spMkLst>
            <pc:docMk/>
            <pc:sldMk cId="2198456207" sldId="293"/>
            <ac:spMk id="9" creationId="{EBC6A72D-B1EC-91FB-B387-C73BAB5CA8DF}"/>
          </ac:spMkLst>
        </pc:spChg>
        <pc:spChg chg="add del mod">
          <ac:chgData name="Evie Dartnell" userId="e7e8bd17-746f-41ac-910d-a4a6498a285d" providerId="ADAL" clId="{F65C3DDA-0F35-4D4C-A447-6946B2532DCD}" dt="2024-04-26T09:49:48.405" v="1763" actId="478"/>
          <ac:spMkLst>
            <pc:docMk/>
            <pc:sldMk cId="2198456207" sldId="293"/>
            <ac:spMk id="10" creationId="{93E3F383-AD56-F82C-340D-62784754EFB5}"/>
          </ac:spMkLst>
        </pc:spChg>
        <pc:spChg chg="add del mod">
          <ac:chgData name="Evie Dartnell" userId="e7e8bd17-746f-41ac-910d-a4a6498a285d" providerId="ADAL" clId="{F65C3DDA-0F35-4D4C-A447-6946B2532DCD}" dt="2024-04-26T09:54:52.398" v="2616" actId="478"/>
          <ac:spMkLst>
            <pc:docMk/>
            <pc:sldMk cId="2198456207" sldId="293"/>
            <ac:spMk id="11" creationId="{19C789F5-C669-9D19-0855-4E85D830FE2A}"/>
          </ac:spMkLst>
        </pc:spChg>
        <pc:spChg chg="add del mod">
          <ac:chgData name="Evie Dartnell" userId="e7e8bd17-746f-41ac-910d-a4a6498a285d" providerId="ADAL" clId="{F65C3DDA-0F35-4D4C-A447-6946B2532DCD}" dt="2024-04-26T09:33:58.387" v="1406"/>
          <ac:spMkLst>
            <pc:docMk/>
            <pc:sldMk cId="2198456207" sldId="293"/>
            <ac:spMk id="12" creationId="{61FEB0B7-2BD1-E842-22BF-BD3602756DEE}"/>
          </ac:spMkLst>
        </pc:spChg>
        <pc:spChg chg="add del mod">
          <ac:chgData name="Evie Dartnell" userId="e7e8bd17-746f-41ac-910d-a4a6498a285d" providerId="ADAL" clId="{F65C3DDA-0F35-4D4C-A447-6946B2532DCD}" dt="2024-04-26T09:34:20.758" v="1417"/>
          <ac:spMkLst>
            <pc:docMk/>
            <pc:sldMk cId="2198456207" sldId="293"/>
            <ac:spMk id="13" creationId="{EBFD27E5-F6A4-81BD-537C-839EAB739213}"/>
          </ac:spMkLst>
        </pc:spChg>
        <pc:spChg chg="add del mod">
          <ac:chgData name="Evie Dartnell" userId="e7e8bd17-746f-41ac-910d-a4a6498a285d" providerId="ADAL" clId="{F65C3DDA-0F35-4D4C-A447-6946B2532DCD}" dt="2024-04-26T09:45:15.308" v="1576" actId="478"/>
          <ac:spMkLst>
            <pc:docMk/>
            <pc:sldMk cId="2198456207" sldId="293"/>
            <ac:spMk id="14" creationId="{05799B1D-A0CB-7C8F-8D95-2D6DCAE4A4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2B77E-C65B-4A6F-B2CA-722357E425F9}" type="datetimeFigureOut">
              <a:rPr lang="en-AU" smtClean="0"/>
              <a:t>26/06/2024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36DA1-D230-4984-BC5C-3BB27ED51384}" type="slidenum">
              <a:rPr lang="en-AU" smtClean="0"/>
              <a:t>‹#›</a:t>
            </a:fld>
            <a:endParaRPr lang="en-AU"/>
          </a:p>
        </p:txBody>
      </p:sp>
    </p:spTree>
    <p:extLst>
      <p:ext uri="{BB962C8B-B14F-4D97-AF65-F5344CB8AC3E}">
        <p14:creationId xmlns:p14="http://schemas.microsoft.com/office/powerpoint/2010/main" val="95570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50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41041F-4E6A-4E6B-81AD-99E8CFECC28B}"/>
              </a:ext>
            </a:extLst>
          </p:cNvPr>
          <p:cNvSpPr>
            <a:spLocks noGrp="1"/>
          </p:cNvSpPr>
          <p:nvPr>
            <p:ph type="ftr" sz="quarter" idx="11"/>
          </p:nvPr>
        </p:nvSpPr>
        <p:spPr/>
        <p:txBody>
          <a:bodyPr/>
          <a:lstStyle/>
          <a:p>
            <a:r>
              <a:rPr lang="en-AU"/>
              <a:t>City of Port Phillip &lt;Title of document here&gt;</a:t>
            </a:r>
          </a:p>
        </p:txBody>
      </p:sp>
      <p:sp>
        <p:nvSpPr>
          <p:cNvPr id="6" name="Slide Number Placeholder 5">
            <a:extLst>
              <a:ext uri="{FF2B5EF4-FFF2-40B4-BE49-F238E27FC236}">
                <a16:creationId xmlns:a16="http://schemas.microsoft.com/office/drawing/2014/main" id="{692BFFC4-8FDA-45B3-ABFF-DCB2AEE7F2B0}"/>
              </a:ext>
            </a:extLst>
          </p:cNvPr>
          <p:cNvSpPr>
            <a:spLocks noGrp="1"/>
          </p:cNvSpPr>
          <p:nvPr>
            <p:ph type="sldNum" sz="quarter" idx="12"/>
          </p:nvPr>
        </p:nvSpPr>
        <p:spPr/>
        <p:txBody>
          <a:bodyPr/>
          <a:lstStyle/>
          <a:p>
            <a:fld id="{5DE5E57D-DEB0-4AFD-865C-8114F3308714}" type="slidenum">
              <a:rPr lang="en-AU" smtClean="0"/>
              <a:t>‹#›</a:t>
            </a:fld>
            <a:endParaRPr lang="en-AU"/>
          </a:p>
        </p:txBody>
      </p:sp>
    </p:spTree>
    <p:extLst>
      <p:ext uri="{BB962C8B-B14F-4D97-AF65-F5344CB8AC3E}">
        <p14:creationId xmlns:p14="http://schemas.microsoft.com/office/powerpoint/2010/main" val="348482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0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5813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30932"/>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20C3C13-8802-4A06-BB38-4AF74F94731E}"/>
              </a:ext>
            </a:extLst>
          </p:cNvPr>
          <p:cNvSpPr>
            <a:spLocks noGrp="1"/>
          </p:cNvSpPr>
          <p:nvPr>
            <p:ph type="ftr" sz="quarter" idx="3"/>
          </p:nvPr>
        </p:nvSpPr>
        <p:spPr>
          <a:xfrm>
            <a:off x="211186" y="6356350"/>
            <a:ext cx="3086100" cy="365125"/>
          </a:xfrm>
          <a:prstGeom prst="rect">
            <a:avLst/>
          </a:prstGeom>
        </p:spPr>
        <p:txBody>
          <a:bodyPr vert="horz" lIns="0" tIns="0" rIns="0" bIns="0" rtlCol="0" anchor="b" anchorCtr="0"/>
          <a:lstStyle>
            <a:lvl1pPr algn="l">
              <a:defRPr sz="800">
                <a:solidFill>
                  <a:schemeClr val="tx1">
                    <a:tint val="75000"/>
                  </a:schemeClr>
                </a:solidFill>
              </a:defRPr>
            </a:lvl1pPr>
          </a:lstStyle>
          <a:p>
            <a:r>
              <a:rPr lang="en-AU"/>
              <a:t>City of Port Phillip &lt;Title of document here&gt;</a:t>
            </a:r>
            <a:endParaRPr lang="en-AU" dirty="0"/>
          </a:p>
        </p:txBody>
      </p:sp>
      <p:sp>
        <p:nvSpPr>
          <p:cNvPr id="6" name="Slide Number Placeholder 5">
            <a:extLst>
              <a:ext uri="{FF2B5EF4-FFF2-40B4-BE49-F238E27FC236}">
                <a16:creationId xmlns:a16="http://schemas.microsoft.com/office/drawing/2014/main" id="{FBB43C81-4267-48A3-B2ED-D120FC15D4D2}"/>
              </a:ext>
            </a:extLst>
          </p:cNvPr>
          <p:cNvSpPr>
            <a:spLocks noGrp="1"/>
          </p:cNvSpPr>
          <p:nvPr>
            <p:ph type="sldNum" sz="quarter" idx="4"/>
          </p:nvPr>
        </p:nvSpPr>
        <p:spPr>
          <a:xfrm>
            <a:off x="6964206" y="6356350"/>
            <a:ext cx="2057400" cy="365125"/>
          </a:xfrm>
          <a:prstGeom prst="rect">
            <a:avLst/>
          </a:prstGeom>
        </p:spPr>
        <p:txBody>
          <a:bodyPr vert="horz" lIns="0" tIns="0" rIns="0" bIns="0" rtlCol="0" anchor="b" anchorCtr="0"/>
          <a:lstStyle>
            <a:lvl1pPr algn="r">
              <a:defRPr sz="800">
                <a:solidFill>
                  <a:schemeClr val="tx1">
                    <a:tint val="75000"/>
                  </a:schemeClr>
                </a:solidFill>
              </a:defRPr>
            </a:lvl1pPr>
          </a:lstStyle>
          <a:p>
            <a:fld id="{5DE5E57D-DEB0-4AFD-865C-8114F3308714}" type="slidenum">
              <a:rPr lang="en-AU" smtClean="0"/>
              <a:pPr/>
              <a:t>‹#›</a:t>
            </a:fld>
            <a:endParaRPr lang="en-AU"/>
          </a:p>
        </p:txBody>
      </p:sp>
    </p:spTree>
    <p:extLst>
      <p:ext uri="{BB962C8B-B14F-4D97-AF65-F5344CB8AC3E}">
        <p14:creationId xmlns:p14="http://schemas.microsoft.com/office/powerpoint/2010/main" val="1645872803"/>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75C61D-D357-4A54-8D6D-601F38952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076187" cy="6858000"/>
          </a:xfrm>
          <a:prstGeom prst="rect">
            <a:avLst/>
          </a:prstGeom>
        </p:spPr>
      </p:pic>
    </p:spTree>
    <p:extLst>
      <p:ext uri="{BB962C8B-B14F-4D97-AF65-F5344CB8AC3E}">
        <p14:creationId xmlns:p14="http://schemas.microsoft.com/office/powerpoint/2010/main" val="253537145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28E9C6-76EF-4F37-A8F3-30A43EF53F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19795" y="6042992"/>
            <a:ext cx="3104410" cy="299831"/>
          </a:xfrm>
          <a:prstGeom prst="rect">
            <a:avLst/>
          </a:prstGeom>
        </p:spPr>
      </p:pic>
    </p:spTree>
    <p:extLst>
      <p:ext uri="{BB962C8B-B14F-4D97-AF65-F5344CB8AC3E}">
        <p14:creationId xmlns:p14="http://schemas.microsoft.com/office/powerpoint/2010/main" val="4009424941"/>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uncil-cms.portphillip.vic.gov.au/media/zwjhf3m3/allergen-information-received-by-suppliers.docx"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uncil-cms.portphillip.vic.gov.au/media/dalnkkkl/module-5-workbook-suppliers.pdf"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au.openforms.com/Form/41f9f8bc-08ee-451b-876e-4bbc41b917d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683F5E-337D-46DF-B3E2-A1A5572D21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739765" cy="6858000"/>
          </a:xfrm>
          <a:prstGeom prst="rect">
            <a:avLst/>
          </a:prstGeom>
        </p:spPr>
      </p:pic>
      <p:pic>
        <p:nvPicPr>
          <p:cNvPr id="8" name="Picture 7">
            <a:extLst>
              <a:ext uri="{FF2B5EF4-FFF2-40B4-BE49-F238E27FC236}">
                <a16:creationId xmlns:a16="http://schemas.microsoft.com/office/drawing/2014/main" id="{52E37C79-6C61-476C-874A-E17A469669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6076187" cy="6858000"/>
          </a:xfrm>
          <a:prstGeom prst="rect">
            <a:avLst/>
          </a:prstGeom>
        </p:spPr>
      </p:pic>
      <p:sp>
        <p:nvSpPr>
          <p:cNvPr id="4" name="TextBox 3">
            <a:extLst>
              <a:ext uri="{FF2B5EF4-FFF2-40B4-BE49-F238E27FC236}">
                <a16:creationId xmlns:a16="http://schemas.microsoft.com/office/drawing/2014/main" id="{082ADD2F-A27E-4E2E-8482-028603F1842B}"/>
              </a:ext>
            </a:extLst>
          </p:cNvPr>
          <p:cNvSpPr txBox="1"/>
          <p:nvPr/>
        </p:nvSpPr>
        <p:spPr>
          <a:xfrm>
            <a:off x="546775" y="5048593"/>
            <a:ext cx="3012207" cy="1107996"/>
          </a:xfrm>
          <a:prstGeom prst="rect">
            <a:avLst/>
          </a:prstGeom>
          <a:noFill/>
        </p:spPr>
        <p:txBody>
          <a:bodyPr wrap="square" lIns="0" tIns="0" rIns="0" bIns="0" rtlCol="0" anchor="b" anchorCtr="0">
            <a:spAutoFit/>
          </a:bodyPr>
          <a:lstStyle/>
          <a:p>
            <a:r>
              <a:rPr lang="en-AU" sz="3600" b="1" dirty="0">
                <a:solidFill>
                  <a:schemeClr val="bg1"/>
                </a:solidFill>
                <a:latin typeface="Arial" panose="020B0604020202020204" pitchFamily="34" charset="0"/>
                <a:cs typeface="Arial" panose="020B0604020202020204" pitchFamily="34" charset="0"/>
              </a:rPr>
              <a:t>Module 5</a:t>
            </a:r>
          </a:p>
          <a:p>
            <a:r>
              <a:rPr lang="en-AU" sz="3600" dirty="0">
                <a:solidFill>
                  <a:schemeClr val="bg1"/>
                </a:solidFill>
                <a:latin typeface="Arial" panose="020B0604020202020204" pitchFamily="34" charset="0"/>
                <a:cs typeface="Arial" panose="020B0604020202020204" pitchFamily="34" charset="0"/>
              </a:rPr>
              <a:t>Suppliers </a:t>
            </a:r>
          </a:p>
        </p:txBody>
      </p:sp>
    </p:spTree>
    <p:extLst>
      <p:ext uri="{BB962C8B-B14F-4D97-AF65-F5344CB8AC3E}">
        <p14:creationId xmlns:p14="http://schemas.microsoft.com/office/powerpoint/2010/main" val="344634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ABAE5C-01D1-3066-55BD-FF9460434155}"/>
              </a:ext>
            </a:extLst>
          </p:cNvPr>
          <p:cNvSpPr txBox="1"/>
          <p:nvPr/>
        </p:nvSpPr>
        <p:spPr>
          <a:xfrm>
            <a:off x="1038225" y="4881860"/>
            <a:ext cx="7067550" cy="646331"/>
          </a:xfrm>
          <a:prstGeom prst="rect">
            <a:avLst/>
          </a:prstGeom>
          <a:noFill/>
        </p:spPr>
        <p:txBody>
          <a:bodyPr wrap="square">
            <a:spAutoFit/>
          </a:bodyPr>
          <a:lstStyle/>
          <a:p>
            <a:pPr algn="ctr"/>
            <a:r>
              <a:rPr lang="en-US" dirty="0"/>
              <a:t>If you have any question or would like some additional guidance, please contact your Environmental Health Officer.</a:t>
            </a:r>
            <a:endParaRPr lang="en-AU" dirty="0"/>
          </a:p>
        </p:txBody>
      </p:sp>
    </p:spTree>
    <p:extLst>
      <p:ext uri="{BB962C8B-B14F-4D97-AF65-F5344CB8AC3E}">
        <p14:creationId xmlns:p14="http://schemas.microsoft.com/office/powerpoint/2010/main" val="103849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A02790-FA10-8B35-8CAA-CC40D65C6863}"/>
              </a:ext>
            </a:extLst>
          </p:cNvPr>
          <p:cNvSpPr>
            <a:spLocks noGrp="1"/>
          </p:cNvSpPr>
          <p:nvPr>
            <p:ph type="ftr" sz="quarter" idx="11"/>
          </p:nvPr>
        </p:nvSpPr>
        <p:spPr/>
        <p:txBody>
          <a:bodyPr/>
          <a:lstStyle/>
          <a:p>
            <a:r>
              <a:rPr lang="en-AU" dirty="0"/>
              <a:t>City of Port Phillip: Module 5 - Suppliers</a:t>
            </a:r>
          </a:p>
        </p:txBody>
      </p:sp>
      <p:sp>
        <p:nvSpPr>
          <p:cNvPr id="3" name="Slide Number Placeholder 2">
            <a:extLst>
              <a:ext uri="{FF2B5EF4-FFF2-40B4-BE49-F238E27FC236}">
                <a16:creationId xmlns:a16="http://schemas.microsoft.com/office/drawing/2014/main" id="{B171B785-3ECC-EE29-DF21-09BF34D748CB}"/>
              </a:ext>
            </a:extLst>
          </p:cNvPr>
          <p:cNvSpPr>
            <a:spLocks noGrp="1"/>
          </p:cNvSpPr>
          <p:nvPr>
            <p:ph type="sldNum" sz="quarter" idx="12"/>
          </p:nvPr>
        </p:nvSpPr>
        <p:spPr/>
        <p:txBody>
          <a:bodyPr/>
          <a:lstStyle/>
          <a:p>
            <a:fld id="{5DE5E57D-DEB0-4AFD-865C-8114F3308714}" type="slidenum">
              <a:rPr lang="en-AU" smtClean="0"/>
              <a:t>2</a:t>
            </a:fld>
            <a:endParaRPr lang="en-AU"/>
          </a:p>
        </p:txBody>
      </p:sp>
      <p:sp>
        <p:nvSpPr>
          <p:cNvPr id="4" name="TextBox 3">
            <a:extLst>
              <a:ext uri="{FF2B5EF4-FFF2-40B4-BE49-F238E27FC236}">
                <a16:creationId xmlns:a16="http://schemas.microsoft.com/office/drawing/2014/main" id="{935F740B-F742-F036-5F6A-EC37015F38B3}"/>
              </a:ext>
            </a:extLst>
          </p:cNvPr>
          <p:cNvSpPr txBox="1"/>
          <p:nvPr/>
        </p:nvSpPr>
        <p:spPr>
          <a:xfrm>
            <a:off x="428064" y="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Track your progress</a:t>
            </a:r>
            <a:endParaRPr lang="en-AU" sz="2400" dirty="0">
              <a:solidFill>
                <a:schemeClr val="bg1"/>
              </a:solidFill>
            </a:endParaRPr>
          </a:p>
        </p:txBody>
      </p:sp>
      <p:sp>
        <p:nvSpPr>
          <p:cNvPr id="5" name="TextBox 4">
            <a:extLst>
              <a:ext uri="{FF2B5EF4-FFF2-40B4-BE49-F238E27FC236}">
                <a16:creationId xmlns:a16="http://schemas.microsoft.com/office/drawing/2014/main" id="{55CE00AF-D985-4F7B-DB4B-DAD20B04E8E2}"/>
              </a:ext>
            </a:extLst>
          </p:cNvPr>
          <p:cNvSpPr txBox="1"/>
          <p:nvPr/>
        </p:nvSpPr>
        <p:spPr>
          <a:xfrm>
            <a:off x="5402615" y="1475172"/>
            <a:ext cx="3241040" cy="4992740"/>
          </a:xfrm>
          <a:prstGeom prst="rect">
            <a:avLst/>
          </a:prstGeom>
          <a:noFill/>
        </p:spPr>
        <p:txBody>
          <a:bodyPr wrap="square" lIns="0" tIns="0" rIns="0" bIns="0" numCol="1" spcCol="360000" rtlCol="0">
            <a:noAutofit/>
          </a:bodyPr>
          <a:lstStyle/>
          <a:p>
            <a:pPr marL="228600" marR="0" indent="-228600" algn="l" rtl="0">
              <a:spcAft>
                <a:spcPts val="1200"/>
              </a:spcAft>
              <a:buFont typeface="Arial" panose="020B0604020202020204" pitchFamily="34" charset="0"/>
              <a:buChar char="•"/>
            </a:pPr>
            <a:r>
              <a:rPr lang="en-AU" sz="1200" b="1" u="none" strike="noStrike" dirty="0">
                <a:solidFill>
                  <a:srgbClr val="000000"/>
                </a:solidFill>
                <a:latin typeface="Arial" panose="020B0604020202020204" pitchFamily="34" charset="0"/>
              </a:rPr>
              <a:t>Module 1</a:t>
            </a:r>
            <a:r>
              <a:rPr lang="en-AU" sz="1200" u="none" strike="noStrike" dirty="0">
                <a:solidFill>
                  <a:srgbClr val="000000"/>
                </a:solidFill>
                <a:latin typeface="Arial" panose="020B0604020202020204" pitchFamily="34" charset="0"/>
              </a:rPr>
              <a:t>: Introduction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2</a:t>
            </a:r>
            <a:r>
              <a:rPr lang="en-AU" sz="1200" u="none" strike="noStrike" dirty="0">
                <a:solidFill>
                  <a:srgbClr val="000000"/>
                </a:solidFill>
                <a:latin typeface="Arial" panose="020B0604020202020204" pitchFamily="34" charset="0"/>
              </a:rPr>
              <a:t>: Management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a:t>
            </a:r>
            <a:r>
              <a:rPr lang="en-AU" sz="1200" b="1" u="none" strike="noStrike" dirty="0">
                <a:solidFill>
                  <a:srgbClr val="000000"/>
                </a:solidFill>
                <a:latin typeface="Arial" panose="020B0604020202020204" pitchFamily="34" charset="0"/>
              </a:rPr>
              <a:t> </a:t>
            </a:r>
            <a:r>
              <a:rPr lang="en-AU" sz="1200" b="1" dirty="0">
                <a:solidFill>
                  <a:srgbClr val="000000"/>
                </a:solidFill>
                <a:latin typeface="Arial" panose="020B0604020202020204" pitchFamily="34" charset="0"/>
              </a:rPr>
              <a:t>3</a:t>
            </a:r>
            <a:r>
              <a:rPr lang="en-AU" sz="1200" u="none" strike="noStrike" dirty="0">
                <a:solidFill>
                  <a:srgbClr val="000000"/>
                </a:solidFill>
                <a:latin typeface="Arial" panose="020B0604020202020204" pitchFamily="34" charset="0"/>
              </a:rPr>
              <a:t>: Training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4</a:t>
            </a:r>
            <a:r>
              <a:rPr lang="en-AU" sz="1200" u="none" strike="noStrike" dirty="0">
                <a:solidFill>
                  <a:srgbClr val="000000"/>
                </a:solidFill>
                <a:latin typeface="Arial" panose="020B0604020202020204" pitchFamily="34" charset="0"/>
              </a:rPr>
              <a:t>: Front-of-house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5</a:t>
            </a:r>
            <a:r>
              <a:rPr lang="en-AU" sz="1200" u="none" strike="noStrike" dirty="0">
                <a:solidFill>
                  <a:srgbClr val="000000"/>
                </a:solidFill>
                <a:latin typeface="Arial" panose="020B0604020202020204" pitchFamily="34" charset="0"/>
              </a:rPr>
              <a:t>: Suppliers </a:t>
            </a:r>
            <a:r>
              <a:rPr lang="en-AU" sz="1200" dirty="0">
                <a:solidFill>
                  <a:srgbClr val="000000"/>
                </a:solidFill>
                <a:latin typeface="Arial" panose="020B0604020202020204" pitchFamily="34" charset="0"/>
              </a:rPr>
              <a:t>(You’re here </a:t>
            </a:r>
            <a:r>
              <a:rPr lang="en-US" sz="1200" dirty="0">
                <a:solidFill>
                  <a:srgbClr val="000000"/>
                </a:solidFill>
                <a:latin typeface="Arial" panose="020B0604020202020204" pitchFamily="34" charset="0"/>
              </a:rPr>
              <a:t>📍)</a:t>
            </a:r>
            <a:endParaRPr lang="en-AU" sz="1200" u="none" strike="noStrike" dirty="0">
              <a:solidFill>
                <a:srgbClr val="000000"/>
              </a:solidFill>
              <a:latin typeface="Arial" panose="020B0604020202020204" pitchFamily="34" charset="0"/>
            </a:endParaRPr>
          </a:p>
          <a:p>
            <a:pPr marL="228600" marR="0" indent="-228600" algn="l" rtl="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6</a:t>
            </a:r>
            <a:r>
              <a:rPr lang="en-AU" sz="1200" u="none" strike="noStrike" dirty="0">
                <a:solidFill>
                  <a:srgbClr val="000000"/>
                </a:solidFill>
                <a:latin typeface="Arial" panose="020B0604020202020204" pitchFamily="34" charset="0"/>
              </a:rPr>
              <a:t>: Storage</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7</a:t>
            </a:r>
            <a:r>
              <a:rPr lang="en-AU" sz="1200" dirty="0">
                <a:solidFill>
                  <a:srgbClr val="000000"/>
                </a:solidFill>
                <a:latin typeface="Arial" panose="020B0604020202020204" pitchFamily="34" charset="0"/>
              </a:rPr>
              <a:t>: Preparing, handling and serving</a:t>
            </a:r>
          </a:p>
          <a:p>
            <a:pPr marL="228600" marR="0" indent="-228600" algn="l" rtl="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8</a:t>
            </a:r>
            <a:r>
              <a:rPr lang="en-AU" sz="1200" u="none" strike="noStrike" dirty="0">
                <a:solidFill>
                  <a:srgbClr val="000000"/>
                </a:solidFill>
                <a:latin typeface="Arial" panose="020B0604020202020204" pitchFamily="34" charset="0"/>
              </a:rPr>
              <a:t>: Labelling</a:t>
            </a:r>
          </a:p>
          <a:p>
            <a:pPr marL="228600" marR="0" indent="-228600" algn="l" rtl="0">
              <a:spcAft>
                <a:spcPts val="1200"/>
              </a:spcAft>
              <a:buFont typeface="+mj-lt"/>
              <a:buAutoNum type="arabicPeriod"/>
            </a:pPr>
            <a:endParaRPr lang="en-US" sz="1200" u="none" strike="noStrike" dirty="0">
              <a:solidFill>
                <a:srgbClr val="000000"/>
              </a:solidFill>
              <a:latin typeface="Arial" panose="020B0604020202020204" pitchFamily="34" charset="0"/>
            </a:endParaRPr>
          </a:p>
          <a:p>
            <a:pPr marR="0" algn="l" rtl="0">
              <a:spcAft>
                <a:spcPts val="1200"/>
              </a:spcAft>
            </a:pPr>
            <a:endParaRPr lang="en-US" sz="1200" u="none" strike="noStrike"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56CA900C-51D1-1E7B-7640-DA8E3503D961}"/>
              </a:ext>
            </a:extLst>
          </p:cNvPr>
          <p:cNvPicPr>
            <a:picLocks noChangeAspect="1"/>
          </p:cNvPicPr>
          <p:nvPr/>
        </p:nvPicPr>
        <p:blipFill>
          <a:blip r:embed="rId2">
            <a:extLst>
              <a:ext uri="{28A0092B-C50C-407E-A947-70E740481C1C}">
                <a14:useLocalDpi xmlns:a14="http://schemas.microsoft.com/office/drawing/2010/main" val="0"/>
              </a:ext>
            </a:extLst>
          </a:blip>
          <a:srcRect l="16725" r="16725"/>
          <a:stretch/>
        </p:blipFill>
        <p:spPr>
          <a:xfrm>
            <a:off x="500345" y="1475172"/>
            <a:ext cx="4620296" cy="4280468"/>
          </a:xfrm>
          <a:prstGeom prst="rect">
            <a:avLst/>
          </a:prstGeom>
        </p:spPr>
      </p:pic>
    </p:spTree>
    <p:extLst>
      <p:ext uri="{BB962C8B-B14F-4D97-AF65-F5344CB8AC3E}">
        <p14:creationId xmlns:p14="http://schemas.microsoft.com/office/powerpoint/2010/main" val="343520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BADFFF-0E31-8A96-F062-175A5E672280}"/>
              </a:ext>
            </a:extLst>
          </p:cNvPr>
          <p:cNvSpPr>
            <a:spLocks noGrp="1"/>
          </p:cNvSpPr>
          <p:nvPr>
            <p:ph type="ftr" sz="quarter" idx="11"/>
          </p:nvPr>
        </p:nvSpPr>
        <p:spPr/>
        <p:txBody>
          <a:bodyPr/>
          <a:lstStyle/>
          <a:p>
            <a:r>
              <a:rPr lang="en-AU" dirty="0"/>
              <a:t>City of Port Phillip: Module 5 - Suppliers</a:t>
            </a:r>
          </a:p>
        </p:txBody>
      </p:sp>
      <p:sp>
        <p:nvSpPr>
          <p:cNvPr id="3" name="Slide Number Placeholder 2">
            <a:extLst>
              <a:ext uri="{FF2B5EF4-FFF2-40B4-BE49-F238E27FC236}">
                <a16:creationId xmlns:a16="http://schemas.microsoft.com/office/drawing/2014/main" id="{780B54B7-EE1D-C400-C88F-FD3541852F38}"/>
              </a:ext>
            </a:extLst>
          </p:cNvPr>
          <p:cNvSpPr>
            <a:spLocks noGrp="1"/>
          </p:cNvSpPr>
          <p:nvPr>
            <p:ph type="sldNum" sz="quarter" idx="12"/>
          </p:nvPr>
        </p:nvSpPr>
        <p:spPr/>
        <p:txBody>
          <a:bodyPr/>
          <a:lstStyle/>
          <a:p>
            <a:fld id="{5DE5E57D-DEB0-4AFD-865C-8114F3308714}" type="slidenum">
              <a:rPr lang="en-AU" smtClean="0"/>
              <a:t>3</a:t>
            </a:fld>
            <a:endParaRPr lang="en-AU"/>
          </a:p>
        </p:txBody>
      </p:sp>
      <p:sp>
        <p:nvSpPr>
          <p:cNvPr id="4" name="TextBox 3">
            <a:extLst>
              <a:ext uri="{FF2B5EF4-FFF2-40B4-BE49-F238E27FC236}">
                <a16:creationId xmlns:a16="http://schemas.microsoft.com/office/drawing/2014/main" id="{A747E76A-A090-34BD-EC45-37BD07D3B381}"/>
              </a:ext>
            </a:extLst>
          </p:cNvPr>
          <p:cNvSpPr txBox="1"/>
          <p:nvPr/>
        </p:nvSpPr>
        <p:spPr>
          <a:xfrm>
            <a:off x="428064" y="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Knowing what’s being supplied</a:t>
            </a:r>
            <a:endParaRPr lang="en-AU" sz="2400" dirty="0">
              <a:solidFill>
                <a:schemeClr val="bg1"/>
              </a:solidFill>
            </a:endParaRPr>
          </a:p>
        </p:txBody>
      </p:sp>
      <p:pic>
        <p:nvPicPr>
          <p:cNvPr id="5" name="Picture 4">
            <a:extLst>
              <a:ext uri="{FF2B5EF4-FFF2-40B4-BE49-F238E27FC236}">
                <a16:creationId xmlns:a16="http://schemas.microsoft.com/office/drawing/2014/main" id="{05156AE8-E308-1208-4540-56756494CC4C}"/>
              </a:ext>
            </a:extLst>
          </p:cNvPr>
          <p:cNvPicPr>
            <a:picLocks noChangeAspect="1"/>
          </p:cNvPicPr>
          <p:nvPr/>
        </p:nvPicPr>
        <p:blipFill>
          <a:blip r:embed="rId2">
            <a:extLst>
              <a:ext uri="{28A0092B-C50C-407E-A947-70E740481C1C}">
                <a14:useLocalDpi xmlns:a14="http://schemas.microsoft.com/office/drawing/2010/main" val="0"/>
              </a:ext>
            </a:extLst>
          </a:blip>
          <a:srcRect l="14002" r="14002"/>
          <a:stretch/>
        </p:blipFill>
        <p:spPr>
          <a:xfrm>
            <a:off x="4095639" y="1551372"/>
            <a:ext cx="4620296" cy="4280468"/>
          </a:xfrm>
          <a:prstGeom prst="rect">
            <a:avLst/>
          </a:prstGeom>
        </p:spPr>
      </p:pic>
      <p:sp>
        <p:nvSpPr>
          <p:cNvPr id="7" name="TextBox 6">
            <a:extLst>
              <a:ext uri="{FF2B5EF4-FFF2-40B4-BE49-F238E27FC236}">
                <a16:creationId xmlns:a16="http://schemas.microsoft.com/office/drawing/2014/main" id="{8B444737-F580-2333-7E3A-6A73955DCCD9}"/>
              </a:ext>
            </a:extLst>
          </p:cNvPr>
          <p:cNvSpPr txBox="1"/>
          <p:nvPr/>
        </p:nvSpPr>
        <p:spPr>
          <a:xfrm>
            <a:off x="618565" y="1551372"/>
            <a:ext cx="3039917" cy="4652578"/>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It is important to be familiar with your suppliers, the products they provide, and the allergens contained within each product.</a:t>
            </a:r>
          </a:p>
          <a:p>
            <a:pPr>
              <a:spcAft>
                <a:spcPts val="1200"/>
              </a:spcAft>
            </a:pPr>
            <a:r>
              <a:rPr lang="en-AU" sz="1200" dirty="0">
                <a:solidFill>
                  <a:srgbClr val="000000"/>
                </a:solidFill>
                <a:latin typeface="Arial" panose="020B0604020202020204" pitchFamily="34" charset="0"/>
              </a:rPr>
              <a:t>If you get the same product from multiple suppliers, you cannot assume the allergen information will be the same and you should get specific product information from each supplier you work with. </a:t>
            </a:r>
          </a:p>
          <a:p>
            <a:pPr>
              <a:spcAft>
                <a:spcPts val="1200"/>
              </a:spcAft>
            </a:pPr>
            <a:r>
              <a:rPr lang="en-AU" sz="1200" dirty="0">
                <a:solidFill>
                  <a:srgbClr val="000000"/>
                </a:solidFill>
                <a:latin typeface="Arial" panose="020B0604020202020204" pitchFamily="34" charset="0"/>
              </a:rPr>
              <a:t>It is also important to ensure that all packaged products include allergen information on their labels. </a:t>
            </a:r>
          </a:p>
          <a:p>
            <a:pPr>
              <a:spcAft>
                <a:spcPts val="1200"/>
              </a:spcAft>
            </a:pPr>
            <a:r>
              <a:rPr lang="en-AU" sz="1200" dirty="0">
                <a:solidFill>
                  <a:srgbClr val="000000"/>
                </a:solidFill>
                <a:latin typeface="Arial" panose="020B0604020202020204" pitchFamily="34" charset="0"/>
              </a:rPr>
              <a:t>You should endeavour to get product information and labels for everything that is supplied to your business, and you should  aim keep an in-depth record.</a:t>
            </a:r>
          </a:p>
          <a:p>
            <a:pPr>
              <a:spcAft>
                <a:spcPts val="1200"/>
              </a:spcAft>
            </a:pPr>
            <a:r>
              <a:rPr lang="en-AU" sz="1200" dirty="0">
                <a:solidFill>
                  <a:srgbClr val="000000"/>
                </a:solidFill>
                <a:latin typeface="Arial" panose="020B0604020202020204" pitchFamily="34" charset="0"/>
              </a:rPr>
              <a:t>You should also review your product records regularly to ensure that there has been no changes. </a:t>
            </a:r>
          </a:p>
          <a:p>
            <a:pPr>
              <a:spcAft>
                <a:spcPts val="1200"/>
              </a:spcAft>
            </a:pPr>
            <a:r>
              <a:rPr lang="en-AU" sz="1200" dirty="0">
                <a:solidFill>
                  <a:srgbClr val="000000"/>
                </a:solidFill>
                <a:latin typeface="Arial" panose="020B0604020202020204" pitchFamily="34" charset="0"/>
              </a:rPr>
              <a:t>Remember, once you accept the product from your supplier and serve it to your customer it is your responsibility.</a:t>
            </a:r>
          </a:p>
        </p:txBody>
      </p:sp>
    </p:spTree>
    <p:extLst>
      <p:ext uri="{BB962C8B-B14F-4D97-AF65-F5344CB8AC3E}">
        <p14:creationId xmlns:p14="http://schemas.microsoft.com/office/powerpoint/2010/main" val="14890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6CC365-4936-A589-1EA5-EA12268454DB}"/>
              </a:ext>
            </a:extLst>
          </p:cNvPr>
          <p:cNvSpPr>
            <a:spLocks noGrp="1"/>
          </p:cNvSpPr>
          <p:nvPr>
            <p:ph type="ftr" sz="quarter" idx="11"/>
          </p:nvPr>
        </p:nvSpPr>
        <p:spPr/>
        <p:txBody>
          <a:bodyPr/>
          <a:lstStyle/>
          <a:p>
            <a:r>
              <a:rPr lang="en-AU" dirty="0"/>
              <a:t>City of Port Phillip: Module 5 - Suppliers</a:t>
            </a:r>
          </a:p>
        </p:txBody>
      </p:sp>
      <p:sp>
        <p:nvSpPr>
          <p:cNvPr id="3" name="Slide Number Placeholder 2">
            <a:extLst>
              <a:ext uri="{FF2B5EF4-FFF2-40B4-BE49-F238E27FC236}">
                <a16:creationId xmlns:a16="http://schemas.microsoft.com/office/drawing/2014/main" id="{9A68DA18-2413-655C-91A1-D3E8D3949B2B}"/>
              </a:ext>
            </a:extLst>
          </p:cNvPr>
          <p:cNvSpPr>
            <a:spLocks noGrp="1"/>
          </p:cNvSpPr>
          <p:nvPr>
            <p:ph type="sldNum" sz="quarter" idx="12"/>
          </p:nvPr>
        </p:nvSpPr>
        <p:spPr/>
        <p:txBody>
          <a:bodyPr/>
          <a:lstStyle/>
          <a:p>
            <a:fld id="{5DE5E57D-DEB0-4AFD-865C-8114F3308714}" type="slidenum">
              <a:rPr lang="en-AU" smtClean="0"/>
              <a:t>4</a:t>
            </a:fld>
            <a:endParaRPr lang="en-AU"/>
          </a:p>
        </p:txBody>
      </p:sp>
      <p:sp>
        <p:nvSpPr>
          <p:cNvPr id="4" name="TextBox 3">
            <a:extLst>
              <a:ext uri="{FF2B5EF4-FFF2-40B4-BE49-F238E27FC236}">
                <a16:creationId xmlns:a16="http://schemas.microsoft.com/office/drawing/2014/main" id="{BD41ECC2-C894-2D92-D0D9-646BE0BCC13C}"/>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What to check for</a:t>
            </a:r>
            <a:endParaRPr lang="en-AU" sz="2400" dirty="0">
              <a:solidFill>
                <a:schemeClr val="bg1"/>
              </a:solidFill>
            </a:endParaRPr>
          </a:p>
        </p:txBody>
      </p:sp>
      <p:sp>
        <p:nvSpPr>
          <p:cNvPr id="5" name="Rectangle: Rounded Corners 4">
            <a:extLst>
              <a:ext uri="{FF2B5EF4-FFF2-40B4-BE49-F238E27FC236}">
                <a16:creationId xmlns:a16="http://schemas.microsoft.com/office/drawing/2014/main" id="{B9BE2FE0-95FE-ED37-F5FB-2B6848EB9540}"/>
              </a:ext>
            </a:extLst>
          </p:cNvPr>
          <p:cNvSpPr/>
          <p:nvPr/>
        </p:nvSpPr>
        <p:spPr>
          <a:xfrm>
            <a:off x="609319" y="1730826"/>
            <a:ext cx="8106616" cy="775189"/>
          </a:xfrm>
          <a:prstGeom prst="roundRect">
            <a:avLst/>
          </a:prstGeom>
          <a:solidFill>
            <a:srgbClr val="00DE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Food labels and data sheets </a:t>
            </a:r>
            <a:r>
              <a:rPr lang="en-US" sz="1200" dirty="0"/>
              <a:t>– </a:t>
            </a:r>
            <a:r>
              <a:rPr lang="en-AU" sz="1200" dirty="0"/>
              <a:t>you should always request product and allergy information from your suppliers. Normally this would come in written form via food labels or data sheets. Ensure all information is provided in English.</a:t>
            </a:r>
          </a:p>
        </p:txBody>
      </p:sp>
      <p:sp>
        <p:nvSpPr>
          <p:cNvPr id="6" name="Rectangle: Rounded Corners 5">
            <a:extLst>
              <a:ext uri="{FF2B5EF4-FFF2-40B4-BE49-F238E27FC236}">
                <a16:creationId xmlns:a16="http://schemas.microsoft.com/office/drawing/2014/main" id="{C9632B0C-94F1-4AAF-7232-F9C2F89C9E6F}"/>
              </a:ext>
            </a:extLst>
          </p:cNvPr>
          <p:cNvSpPr/>
          <p:nvPr/>
        </p:nvSpPr>
        <p:spPr>
          <a:xfrm>
            <a:off x="609319" y="2612833"/>
            <a:ext cx="8106616" cy="74150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Substitute products </a:t>
            </a:r>
            <a:r>
              <a:rPr lang="en-US" sz="1200" dirty="0"/>
              <a:t>– make sure that your supplier notifies you if they have made a product substitute and ensure that they provide the required allergen information for that new product.</a:t>
            </a:r>
            <a:endParaRPr lang="en-AU" sz="1200" dirty="0"/>
          </a:p>
        </p:txBody>
      </p:sp>
      <p:sp>
        <p:nvSpPr>
          <p:cNvPr id="7" name="Rectangle: Rounded Corners 6">
            <a:extLst>
              <a:ext uri="{FF2B5EF4-FFF2-40B4-BE49-F238E27FC236}">
                <a16:creationId xmlns:a16="http://schemas.microsoft.com/office/drawing/2014/main" id="{B4295BE0-1309-DCA6-7239-6D48954176B4}"/>
              </a:ext>
            </a:extLst>
          </p:cNvPr>
          <p:cNvSpPr/>
          <p:nvPr/>
        </p:nvSpPr>
        <p:spPr>
          <a:xfrm>
            <a:off x="609319" y="3461159"/>
            <a:ext cx="8106616" cy="741509"/>
          </a:xfrm>
          <a:prstGeom prst="roundRect">
            <a:avLst/>
          </a:prstGeom>
          <a:solidFill>
            <a:srgbClr val="00867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t>Record allergy information </a:t>
            </a:r>
            <a:r>
              <a:rPr lang="en-US" sz="1200" dirty="0"/>
              <a:t>– make sure to record all relevant product information, including allergy information, in one place, inform staff about where it is kept and update them if any products change (see Module 2).</a:t>
            </a:r>
            <a:endParaRPr lang="en-AU" sz="1200" dirty="0"/>
          </a:p>
        </p:txBody>
      </p:sp>
      <p:sp>
        <p:nvSpPr>
          <p:cNvPr id="8" name="Rectangle: Rounded Corners 7">
            <a:extLst>
              <a:ext uri="{FF2B5EF4-FFF2-40B4-BE49-F238E27FC236}">
                <a16:creationId xmlns:a16="http://schemas.microsoft.com/office/drawing/2014/main" id="{5AEA9881-0848-93C9-90B2-7D945508383D}"/>
              </a:ext>
            </a:extLst>
          </p:cNvPr>
          <p:cNvSpPr/>
          <p:nvPr/>
        </p:nvSpPr>
        <p:spPr>
          <a:xfrm>
            <a:off x="609319" y="4309486"/>
            <a:ext cx="8106616" cy="741509"/>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Review information regularly </a:t>
            </a:r>
            <a:r>
              <a:rPr lang="en-US" sz="1200" dirty="0"/>
              <a:t>– </a:t>
            </a:r>
            <a:r>
              <a:rPr lang="en-AU" sz="1200" dirty="0"/>
              <a:t>ideally you should check product information every time you receive a delivery and compare it against past information. If not, make sure to check it on a routine basis.</a:t>
            </a:r>
          </a:p>
        </p:txBody>
      </p:sp>
      <p:sp>
        <p:nvSpPr>
          <p:cNvPr id="9" name="TextBox 8">
            <a:extLst>
              <a:ext uri="{FF2B5EF4-FFF2-40B4-BE49-F238E27FC236}">
                <a16:creationId xmlns:a16="http://schemas.microsoft.com/office/drawing/2014/main" id="{2EE777FC-1C6E-3448-D0F1-E92167336B86}"/>
              </a:ext>
            </a:extLst>
          </p:cNvPr>
          <p:cNvSpPr txBox="1"/>
          <p:nvPr/>
        </p:nvSpPr>
        <p:spPr>
          <a:xfrm>
            <a:off x="609319" y="1321311"/>
            <a:ext cx="7925360" cy="296734"/>
          </a:xfrm>
          <a:prstGeom prst="rect">
            <a:avLst/>
          </a:prstGeom>
          <a:noFill/>
        </p:spPr>
        <p:txBody>
          <a:bodyPr wrap="square" lIns="0" tIns="0" rIns="0" bIns="0" numCol="1" spcCol="360000" rtlCol="0">
            <a:noAutofit/>
          </a:bodyPr>
          <a:lstStyle/>
          <a:p>
            <a:pPr>
              <a:spcAft>
                <a:spcPts val="1200"/>
              </a:spcAft>
            </a:pPr>
            <a:r>
              <a:rPr lang="en-US" sz="1200" dirty="0">
                <a:solidFill>
                  <a:srgbClr val="000000"/>
                </a:solidFill>
                <a:latin typeface="Arial" panose="020B0604020202020204" pitchFamily="34" charset="0"/>
              </a:rPr>
              <a:t>When you are working with or receiving goods from a supplier, you should check for the following:</a:t>
            </a:r>
            <a:endParaRPr lang="en-AU" sz="1200" dirty="0">
              <a:solidFill>
                <a:srgbClr val="000000"/>
              </a:solidFill>
              <a:latin typeface="Arial" panose="020B0604020202020204" pitchFamily="34" charset="0"/>
            </a:endParaRPr>
          </a:p>
        </p:txBody>
      </p:sp>
      <p:sp>
        <p:nvSpPr>
          <p:cNvPr id="10" name="Rectangle: Rounded Corners 9">
            <a:extLst>
              <a:ext uri="{FF2B5EF4-FFF2-40B4-BE49-F238E27FC236}">
                <a16:creationId xmlns:a16="http://schemas.microsoft.com/office/drawing/2014/main" id="{B4FE5A90-73B2-1C33-9A9F-C1DBEE5BC1C7}"/>
              </a:ext>
            </a:extLst>
          </p:cNvPr>
          <p:cNvSpPr/>
          <p:nvPr/>
        </p:nvSpPr>
        <p:spPr>
          <a:xfrm>
            <a:off x="609319" y="5157813"/>
            <a:ext cx="8106616" cy="741509"/>
          </a:xfrm>
          <a:prstGeom prst="roundRect">
            <a:avLst/>
          </a:prstGeom>
          <a:solidFill>
            <a:srgbClr val="003E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Ask for updates</a:t>
            </a:r>
            <a:r>
              <a:rPr lang="en-US" sz="1200" dirty="0"/>
              <a:t> – </a:t>
            </a:r>
            <a:r>
              <a:rPr lang="en-AU" sz="1200" dirty="0"/>
              <a:t>you can ask your supplier to directly update you if any product information has changed. For example, request for them to email you about any ingredient adjustments. But it’s best not to rely on this.</a:t>
            </a:r>
          </a:p>
        </p:txBody>
      </p:sp>
    </p:spTree>
    <p:extLst>
      <p:ext uri="{BB962C8B-B14F-4D97-AF65-F5344CB8AC3E}">
        <p14:creationId xmlns:p14="http://schemas.microsoft.com/office/powerpoint/2010/main" val="142928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8072DB-7F83-2163-554D-460649BF76F9}"/>
              </a:ext>
            </a:extLst>
          </p:cNvPr>
          <p:cNvSpPr>
            <a:spLocks noGrp="1"/>
          </p:cNvSpPr>
          <p:nvPr>
            <p:ph type="ftr" sz="quarter" idx="11"/>
          </p:nvPr>
        </p:nvSpPr>
        <p:spPr>
          <a:xfrm>
            <a:off x="211186" y="6356350"/>
            <a:ext cx="4837064" cy="365125"/>
          </a:xfrm>
        </p:spPr>
        <p:txBody>
          <a:bodyPr/>
          <a:lstStyle/>
          <a:p>
            <a:r>
              <a:rPr lang="en-AU" dirty="0"/>
              <a:t>City of Port Phillip: Module 5 - Suppliers</a:t>
            </a:r>
          </a:p>
        </p:txBody>
      </p:sp>
      <p:sp>
        <p:nvSpPr>
          <p:cNvPr id="3" name="Slide Number Placeholder 2">
            <a:extLst>
              <a:ext uri="{FF2B5EF4-FFF2-40B4-BE49-F238E27FC236}">
                <a16:creationId xmlns:a16="http://schemas.microsoft.com/office/drawing/2014/main" id="{D5A2D0A6-D49B-7B15-210A-998227FB154F}"/>
              </a:ext>
            </a:extLst>
          </p:cNvPr>
          <p:cNvSpPr>
            <a:spLocks noGrp="1"/>
          </p:cNvSpPr>
          <p:nvPr>
            <p:ph type="sldNum" sz="quarter" idx="12"/>
          </p:nvPr>
        </p:nvSpPr>
        <p:spPr/>
        <p:txBody>
          <a:bodyPr/>
          <a:lstStyle/>
          <a:p>
            <a:fld id="{5DE5E57D-DEB0-4AFD-865C-8114F3308714}" type="slidenum">
              <a:rPr lang="en-AU" smtClean="0"/>
              <a:t>5</a:t>
            </a:fld>
            <a:endParaRPr lang="en-AU" dirty="0"/>
          </a:p>
        </p:txBody>
      </p:sp>
      <p:sp>
        <p:nvSpPr>
          <p:cNvPr id="4" name="TextBox 3">
            <a:extLst>
              <a:ext uri="{FF2B5EF4-FFF2-40B4-BE49-F238E27FC236}">
                <a16:creationId xmlns:a16="http://schemas.microsoft.com/office/drawing/2014/main" id="{C1D2FBDD-B934-C0E7-4A47-25474421A83A}"/>
              </a:ext>
            </a:extLst>
          </p:cNvPr>
          <p:cNvSpPr txBox="1"/>
          <p:nvPr/>
        </p:nvSpPr>
        <p:spPr>
          <a:xfrm>
            <a:off x="428064" y="23591"/>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a:t>
            </a:r>
            <a:r>
              <a:rPr lang="en-US" sz="2400" dirty="0">
                <a:solidFill>
                  <a:schemeClr val="bg1"/>
                </a:solidFill>
              </a:rPr>
              <a:t>– label left unread</a:t>
            </a:r>
            <a:endParaRPr lang="en-AU" sz="2400" dirty="0">
              <a:solidFill>
                <a:schemeClr val="bg1"/>
              </a:solidFill>
            </a:endParaRPr>
          </a:p>
        </p:txBody>
      </p:sp>
      <p:sp>
        <p:nvSpPr>
          <p:cNvPr id="7" name="Rectangle: Rounded Corners 6">
            <a:extLst>
              <a:ext uri="{FF2B5EF4-FFF2-40B4-BE49-F238E27FC236}">
                <a16:creationId xmlns:a16="http://schemas.microsoft.com/office/drawing/2014/main" id="{DB5B167D-CA46-FA19-60A3-8760066412A8}"/>
              </a:ext>
            </a:extLst>
          </p:cNvPr>
          <p:cNvSpPr/>
          <p:nvPr/>
        </p:nvSpPr>
        <p:spPr>
          <a:xfrm>
            <a:off x="687820" y="1729109"/>
            <a:ext cx="1589375" cy="152818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A4405CC7-9F8A-F421-9760-6F248CBB7213}"/>
              </a:ext>
            </a:extLst>
          </p:cNvPr>
          <p:cNvSpPr txBox="1"/>
          <p:nvPr/>
        </p:nvSpPr>
        <p:spPr>
          <a:xfrm>
            <a:off x="2763548" y="1671029"/>
            <a:ext cx="3616900" cy="814996"/>
          </a:xfrm>
          <a:prstGeom prst="rect">
            <a:avLst/>
          </a:prstGeom>
          <a:noFill/>
        </p:spPr>
        <p:txBody>
          <a:bodyPr wrap="square" lIns="0" tIns="0" rIns="0" bIns="0" numCol="1" spcCol="360000" rtlCol="0" anchor="t">
            <a:noAutofit/>
          </a:bodyPr>
          <a:lstStyle/>
          <a:p>
            <a:pPr>
              <a:spcAft>
                <a:spcPts val="1200"/>
              </a:spcAft>
            </a:pPr>
            <a:r>
              <a:rPr lang="en-AU" sz="1200" dirty="0">
                <a:solidFill>
                  <a:srgbClr val="000000"/>
                </a:solidFill>
                <a:latin typeface="Arial"/>
                <a:cs typeface="Arial"/>
              </a:rPr>
              <a:t>A customer ordered a carrot cake from a bakery. The cake was for their team at work, and they were aware that their colleague had an allergy to peanuts, so they requested that it be peanut-free. </a:t>
            </a:r>
            <a:endParaRPr lang="en-US" sz="1200" u="none" strike="noStrike" dirty="0">
              <a:solidFill>
                <a:srgbClr val="000000"/>
              </a:solidFill>
              <a:latin typeface="Arial" panose="020B0604020202020204" pitchFamily="34" charset="0"/>
            </a:endParaRPr>
          </a:p>
        </p:txBody>
      </p:sp>
      <p:sp>
        <p:nvSpPr>
          <p:cNvPr id="9" name="Rectangle: Rounded Corners 8">
            <a:extLst>
              <a:ext uri="{FF2B5EF4-FFF2-40B4-BE49-F238E27FC236}">
                <a16:creationId xmlns:a16="http://schemas.microsoft.com/office/drawing/2014/main" id="{C720EA2D-F1A9-B44E-AA01-9CB87DC17AB2}"/>
              </a:ext>
            </a:extLst>
          </p:cNvPr>
          <p:cNvSpPr/>
          <p:nvPr/>
        </p:nvSpPr>
        <p:spPr>
          <a:xfrm>
            <a:off x="6866807" y="2874654"/>
            <a:ext cx="1562942" cy="152818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Rounded Corners 10">
            <a:extLst>
              <a:ext uri="{FF2B5EF4-FFF2-40B4-BE49-F238E27FC236}">
                <a16:creationId xmlns:a16="http://schemas.microsoft.com/office/drawing/2014/main" id="{70D0C909-68BA-0D4F-2AE2-9DFD99606D8E}"/>
              </a:ext>
            </a:extLst>
          </p:cNvPr>
          <p:cNvSpPr/>
          <p:nvPr/>
        </p:nvSpPr>
        <p:spPr>
          <a:xfrm>
            <a:off x="687818" y="4144231"/>
            <a:ext cx="1589376" cy="152818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A8CD2120-9EC9-13DB-4984-954AEC2B77EB}"/>
              </a:ext>
            </a:extLst>
          </p:cNvPr>
          <p:cNvSpPr txBox="1"/>
          <p:nvPr/>
        </p:nvSpPr>
        <p:spPr>
          <a:xfrm>
            <a:off x="2153466" y="1046551"/>
            <a:ext cx="4837065" cy="234155"/>
          </a:xfrm>
          <a:prstGeom prst="rect">
            <a:avLst/>
          </a:prstGeom>
          <a:noFill/>
        </p:spPr>
        <p:txBody>
          <a:bodyPr wrap="square" lIns="0" tIns="0" rIns="0" bIns="0" numCol="1" spcCol="360000" rtlCol="0">
            <a:noAutofit/>
          </a:bodyPr>
          <a:lstStyle/>
          <a:p>
            <a:pPr marR="0" algn="l" rtl="0">
              <a:spcAft>
                <a:spcPts val="1200"/>
              </a:spcAft>
            </a:pPr>
            <a:r>
              <a:rPr lang="en-US" sz="1200" b="1" dirty="0">
                <a:solidFill>
                  <a:srgbClr val="000000"/>
                </a:solidFill>
                <a:latin typeface="Arial" panose="020B0604020202020204" pitchFamily="34" charset="0"/>
              </a:rPr>
              <a:t>Note: </a:t>
            </a:r>
            <a:r>
              <a:rPr lang="en-US" sz="1200" dirty="0">
                <a:solidFill>
                  <a:srgbClr val="000000"/>
                </a:solidFill>
                <a:latin typeface="Arial" panose="020B0604020202020204" pitchFamily="34" charset="0"/>
              </a:rPr>
              <a:t>This is a real-life incident that occurred in the City of Port Phillip.</a:t>
            </a:r>
            <a:endParaRPr lang="en-US" sz="1200" u="none" strike="noStrike"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03D9A2D9-765C-EC35-BC65-10DB6E9B523D}"/>
              </a:ext>
            </a:extLst>
          </p:cNvPr>
          <p:cNvSpPr txBox="1"/>
          <p:nvPr/>
        </p:nvSpPr>
        <p:spPr>
          <a:xfrm>
            <a:off x="2754023" y="3411030"/>
            <a:ext cx="3616900" cy="814996"/>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On eating the cake, the colleague had an immediate anaphylactic reaction and presented to hospital. The customer was tested for allergies to walnut and brasil nuts, but the tests returned with a negative result.</a:t>
            </a:r>
            <a:endParaRPr lang="en-US" sz="1200" u="none" strike="noStrike" dirty="0">
              <a:solidFill>
                <a:srgbClr val="000000"/>
              </a:solidFill>
              <a:highlight>
                <a:srgbClr val="FFFF00"/>
              </a:highlight>
              <a:latin typeface="Arial" panose="020B0604020202020204" pitchFamily="34" charset="0"/>
            </a:endParaRPr>
          </a:p>
        </p:txBody>
      </p:sp>
      <p:sp>
        <p:nvSpPr>
          <p:cNvPr id="14" name="TextBox 13">
            <a:extLst>
              <a:ext uri="{FF2B5EF4-FFF2-40B4-BE49-F238E27FC236}">
                <a16:creationId xmlns:a16="http://schemas.microsoft.com/office/drawing/2014/main" id="{89D1E99E-FE73-288D-1B75-6A9D980BEA6A}"/>
              </a:ext>
            </a:extLst>
          </p:cNvPr>
          <p:cNvSpPr txBox="1"/>
          <p:nvPr/>
        </p:nvSpPr>
        <p:spPr>
          <a:xfrm>
            <a:off x="2763548" y="2532713"/>
            <a:ext cx="3616900" cy="814996"/>
          </a:xfrm>
          <a:prstGeom prst="rect">
            <a:avLst/>
          </a:prstGeom>
          <a:noFill/>
        </p:spPr>
        <p:txBody>
          <a:bodyPr wrap="square" lIns="0" tIns="0" rIns="0" bIns="0" numCol="1" spcCol="360000" rtlCol="0" anchor="t">
            <a:noAutofit/>
          </a:bodyPr>
          <a:lstStyle/>
          <a:p>
            <a:pPr>
              <a:spcAft>
                <a:spcPts val="1200"/>
              </a:spcAft>
            </a:pPr>
            <a:r>
              <a:rPr lang="en-AU" sz="1200" dirty="0">
                <a:solidFill>
                  <a:srgbClr val="000000"/>
                </a:solidFill>
                <a:latin typeface="Arial"/>
                <a:cs typeface="Arial"/>
              </a:rPr>
              <a:t>The customer was advised by the serving staff member that the cake was peanut-free but that it was topped with walnuts and brasil nuts. This was fine as the colleague only had a peanut allergy.</a:t>
            </a:r>
            <a:endParaRPr lang="en-US" sz="1200" u="none" strike="noStrike" dirty="0">
              <a:solidFill>
                <a:srgbClr val="000000"/>
              </a:solidFill>
              <a:highlight>
                <a:srgbClr val="FFFF00"/>
              </a:highlight>
              <a:latin typeface="Arial"/>
              <a:cs typeface="Arial"/>
            </a:endParaRPr>
          </a:p>
        </p:txBody>
      </p:sp>
      <p:sp>
        <p:nvSpPr>
          <p:cNvPr id="10" name="TextBox 9">
            <a:extLst>
              <a:ext uri="{FF2B5EF4-FFF2-40B4-BE49-F238E27FC236}">
                <a16:creationId xmlns:a16="http://schemas.microsoft.com/office/drawing/2014/main" id="{89AB62B8-C96E-29C5-8293-4C8CC1926E8E}"/>
              </a:ext>
            </a:extLst>
          </p:cNvPr>
          <p:cNvSpPr txBox="1"/>
          <p:nvPr/>
        </p:nvSpPr>
        <p:spPr>
          <a:xfrm>
            <a:off x="2773078" y="4289347"/>
            <a:ext cx="3616900" cy="1006553"/>
          </a:xfrm>
          <a:prstGeom prst="rect">
            <a:avLst/>
          </a:prstGeom>
          <a:noFill/>
        </p:spPr>
        <p:txBody>
          <a:bodyPr wrap="square" lIns="0" tIns="0" rIns="0" bIns="0" numCol="1" spcCol="360000" rtlCol="0" anchor="t">
            <a:noAutofit/>
          </a:bodyPr>
          <a:lstStyle/>
          <a:p>
            <a:pPr>
              <a:spcAft>
                <a:spcPts val="1200"/>
              </a:spcAft>
            </a:pPr>
            <a:r>
              <a:rPr lang="en-AU" sz="1200" dirty="0">
                <a:solidFill>
                  <a:srgbClr val="000000"/>
                </a:solidFill>
                <a:latin typeface="Arial"/>
                <a:cs typeface="Arial"/>
              </a:rPr>
              <a:t>On investigation, it was identified that the cake shop sells two types of carrot cake, one which they make in their production kitchen and another which is sourced externally. An inspection of their production kitchen found that there are no peanuts onsite.</a:t>
            </a:r>
            <a:endParaRPr lang="en-US" sz="1200" u="none" strike="noStrike" dirty="0">
              <a:solidFill>
                <a:srgbClr val="000000"/>
              </a:solidFill>
              <a:highlight>
                <a:srgbClr val="FFFF00"/>
              </a:highlight>
              <a:latin typeface="Arial"/>
              <a:cs typeface="Arial"/>
            </a:endParaRPr>
          </a:p>
        </p:txBody>
      </p:sp>
      <p:sp>
        <p:nvSpPr>
          <p:cNvPr id="12" name="TextBox 11">
            <a:extLst>
              <a:ext uri="{FF2B5EF4-FFF2-40B4-BE49-F238E27FC236}">
                <a16:creationId xmlns:a16="http://schemas.microsoft.com/office/drawing/2014/main" id="{A5533BE6-08CA-9928-61A1-007FBD613411}"/>
              </a:ext>
            </a:extLst>
          </p:cNvPr>
          <p:cNvSpPr txBox="1"/>
          <p:nvPr/>
        </p:nvSpPr>
        <p:spPr>
          <a:xfrm>
            <a:off x="2773078" y="5365959"/>
            <a:ext cx="3616900" cy="812711"/>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It was determined that the cake provided was one that was externally sourced. At the time of the inspection, the externally sourced cake was clearly labelled as containing peanuts. </a:t>
            </a:r>
            <a:r>
              <a:rPr lang="en-AU" sz="1200" dirty="0">
                <a:solidFill>
                  <a:srgbClr val="000000"/>
                </a:solidFill>
                <a:cs typeface="Arial"/>
              </a:rPr>
              <a:t>Thankfully, the customer had a full recovery.</a:t>
            </a:r>
            <a:endParaRPr lang="en-US" sz="1200" u="none" strike="noStrike"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346268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1" grpId="0" animBg="1"/>
      <p:bldP spid="19" grpId="0"/>
      <p:bldP spid="5" grpId="0"/>
      <p:bldP spid="14"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5 - Suppliers</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6</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 </a:t>
            </a:r>
            <a:r>
              <a:rPr lang="en-US" sz="2400" dirty="0">
                <a:solidFill>
                  <a:schemeClr val="bg1"/>
                </a:solidFill>
              </a:rPr>
              <a:t>Take a moment to reflect on this case</a:t>
            </a:r>
            <a:endParaRPr lang="en-AU" sz="2400" dirty="0">
              <a:solidFill>
                <a:schemeClr val="bg1"/>
              </a:solidFill>
            </a:endParaRPr>
          </a:p>
        </p:txBody>
      </p:sp>
      <p:sp>
        <p:nvSpPr>
          <p:cNvPr id="6" name="Rectangle: Rounded Corners 5">
            <a:extLst>
              <a:ext uri="{FF2B5EF4-FFF2-40B4-BE49-F238E27FC236}">
                <a16:creationId xmlns:a16="http://schemas.microsoft.com/office/drawing/2014/main" id="{1545228B-52B8-1BB6-D1B7-6DBD2452406B}"/>
              </a:ext>
            </a:extLst>
          </p:cNvPr>
          <p:cNvSpPr/>
          <p:nvPr/>
        </p:nvSpPr>
        <p:spPr>
          <a:xfrm>
            <a:off x="1533526" y="137980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t>What actions could have prevented this incident?</a:t>
            </a:r>
            <a:endParaRPr lang="en-US" dirty="0"/>
          </a:p>
        </p:txBody>
      </p:sp>
      <p:sp>
        <p:nvSpPr>
          <p:cNvPr id="9" name="Rectangle: Rounded Corners 8">
            <a:extLst>
              <a:ext uri="{FF2B5EF4-FFF2-40B4-BE49-F238E27FC236}">
                <a16:creationId xmlns:a16="http://schemas.microsoft.com/office/drawing/2014/main" id="{959DE357-ACB8-77E6-91B8-40DB4A67533E}"/>
              </a:ext>
            </a:extLst>
          </p:cNvPr>
          <p:cNvSpPr/>
          <p:nvPr/>
        </p:nvSpPr>
        <p:spPr>
          <a:xfrm>
            <a:off x="1533526" y="2343167"/>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t>Was the staff member suitably trained? </a:t>
            </a:r>
            <a:endParaRPr lang="en-AU" sz="1200" dirty="0"/>
          </a:p>
        </p:txBody>
      </p:sp>
      <p:sp>
        <p:nvSpPr>
          <p:cNvPr id="10" name="Rectangle: Rounded Corners 9">
            <a:extLst>
              <a:ext uri="{FF2B5EF4-FFF2-40B4-BE49-F238E27FC236}">
                <a16:creationId xmlns:a16="http://schemas.microsoft.com/office/drawing/2014/main" id="{8B7C79D5-ACDA-5236-E2A3-E9C557BCDED5}"/>
              </a:ext>
            </a:extLst>
          </p:cNvPr>
          <p:cNvSpPr/>
          <p:nvPr/>
        </p:nvSpPr>
        <p:spPr>
          <a:xfrm>
            <a:off x="1533526" y="3306533"/>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cs typeface="Arial"/>
              </a:rPr>
              <a:t>Had an allergy matrix or recipe record been completed for this product and the information readily available for the staff member?</a:t>
            </a:r>
          </a:p>
        </p:txBody>
      </p:sp>
      <p:sp>
        <p:nvSpPr>
          <p:cNvPr id="11" name="Rectangle: Rounded Corners 10">
            <a:extLst>
              <a:ext uri="{FF2B5EF4-FFF2-40B4-BE49-F238E27FC236}">
                <a16:creationId xmlns:a16="http://schemas.microsoft.com/office/drawing/2014/main" id="{5200962E-7040-B1BC-8D86-4CE6C2FF18C1}"/>
              </a:ext>
            </a:extLst>
          </p:cNvPr>
          <p:cNvSpPr/>
          <p:nvPr/>
        </p:nvSpPr>
        <p:spPr>
          <a:xfrm>
            <a:off x="1533526" y="5243309"/>
            <a:ext cx="5638800" cy="775189"/>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t>Could something like this happen in your business? If not, why not?</a:t>
            </a:r>
          </a:p>
        </p:txBody>
      </p:sp>
      <p:sp>
        <p:nvSpPr>
          <p:cNvPr id="4" name="Rectangle: Rounded Corners 3">
            <a:extLst>
              <a:ext uri="{FF2B5EF4-FFF2-40B4-BE49-F238E27FC236}">
                <a16:creationId xmlns:a16="http://schemas.microsoft.com/office/drawing/2014/main" id="{83C0F73C-BA2C-28E6-B040-7C06B0975EC6}"/>
              </a:ext>
            </a:extLst>
          </p:cNvPr>
          <p:cNvSpPr/>
          <p:nvPr/>
        </p:nvSpPr>
        <p:spPr>
          <a:xfrm>
            <a:off x="1533526" y="427492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cs typeface="Arial"/>
              </a:rPr>
              <a:t>Was this a new or recently reformulated product?</a:t>
            </a:r>
          </a:p>
        </p:txBody>
      </p:sp>
    </p:spTree>
    <p:extLst>
      <p:ext uri="{BB962C8B-B14F-4D97-AF65-F5344CB8AC3E}">
        <p14:creationId xmlns:p14="http://schemas.microsoft.com/office/powerpoint/2010/main" val="11410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P spid="11"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5 - Suppliers</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7</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a:t>
            </a:r>
            <a:r>
              <a:rPr lang="en-US" sz="2400" dirty="0">
                <a:solidFill>
                  <a:schemeClr val="bg1"/>
                </a:solidFill>
              </a:rPr>
              <a:t>- How could this incident have been avoided?</a:t>
            </a:r>
            <a:endParaRPr lang="en-AU" sz="2400" dirty="0">
              <a:solidFill>
                <a:schemeClr val="bg1"/>
              </a:solidFill>
            </a:endParaRPr>
          </a:p>
        </p:txBody>
      </p:sp>
      <p:sp>
        <p:nvSpPr>
          <p:cNvPr id="6" name="Rectangle: Rounded Corners 5">
            <a:extLst>
              <a:ext uri="{FF2B5EF4-FFF2-40B4-BE49-F238E27FC236}">
                <a16:creationId xmlns:a16="http://schemas.microsoft.com/office/drawing/2014/main" id="{1545228B-52B8-1BB6-D1B7-6DBD2452406B}"/>
              </a:ext>
            </a:extLst>
          </p:cNvPr>
          <p:cNvSpPr/>
          <p:nvPr/>
        </p:nvSpPr>
        <p:spPr>
          <a:xfrm>
            <a:off x="1533526" y="137980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If the product information wasn’t readily available upon the delivery of goods, the manager should have followed up with the supplier.</a:t>
            </a:r>
            <a:endParaRPr lang="en-AU" sz="1200" dirty="0"/>
          </a:p>
        </p:txBody>
      </p:sp>
      <p:sp>
        <p:nvSpPr>
          <p:cNvPr id="9" name="Rectangle: Rounded Corners 8">
            <a:extLst>
              <a:ext uri="{FF2B5EF4-FFF2-40B4-BE49-F238E27FC236}">
                <a16:creationId xmlns:a16="http://schemas.microsoft.com/office/drawing/2014/main" id="{959DE357-ACB8-77E6-91B8-40DB4A67533E}"/>
              </a:ext>
            </a:extLst>
          </p:cNvPr>
          <p:cNvSpPr/>
          <p:nvPr/>
        </p:nvSpPr>
        <p:spPr>
          <a:xfrm>
            <a:off x="1533526" y="2343167"/>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All ingredient and allergen information should have been kept in the allergen matrix or recipe record and should have been easily accessible by staff.  </a:t>
            </a:r>
            <a:endParaRPr lang="en-AU" sz="1200" dirty="0"/>
          </a:p>
        </p:txBody>
      </p:sp>
      <p:sp>
        <p:nvSpPr>
          <p:cNvPr id="10" name="Rectangle: Rounded Corners 9">
            <a:extLst>
              <a:ext uri="{FF2B5EF4-FFF2-40B4-BE49-F238E27FC236}">
                <a16:creationId xmlns:a16="http://schemas.microsoft.com/office/drawing/2014/main" id="{8B7C79D5-ACDA-5236-E2A3-E9C557BCDED5}"/>
              </a:ext>
            </a:extLst>
          </p:cNvPr>
          <p:cNvSpPr/>
          <p:nvPr/>
        </p:nvSpPr>
        <p:spPr>
          <a:xfrm>
            <a:off x="1533526" y="3306533"/>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Ingredient information or common allergens could have been displayed on the product label, to minimize the chance of providing the wrong product.</a:t>
            </a:r>
            <a:endParaRPr lang="en-AU" sz="1200" dirty="0"/>
          </a:p>
        </p:txBody>
      </p:sp>
      <p:sp>
        <p:nvSpPr>
          <p:cNvPr id="11" name="Rectangle: Rounded Corners 10">
            <a:extLst>
              <a:ext uri="{FF2B5EF4-FFF2-40B4-BE49-F238E27FC236}">
                <a16:creationId xmlns:a16="http://schemas.microsoft.com/office/drawing/2014/main" id="{5200962E-7040-B1BC-8D86-4CE6C2FF18C1}"/>
              </a:ext>
            </a:extLst>
          </p:cNvPr>
          <p:cNvSpPr/>
          <p:nvPr/>
        </p:nvSpPr>
        <p:spPr>
          <a:xfrm>
            <a:off x="1533526" y="5243309"/>
            <a:ext cx="5638800" cy="775189"/>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Can you think of anything else?</a:t>
            </a:r>
          </a:p>
        </p:txBody>
      </p:sp>
      <p:sp>
        <p:nvSpPr>
          <p:cNvPr id="4" name="Rectangle: Rounded Corners 3">
            <a:extLst>
              <a:ext uri="{FF2B5EF4-FFF2-40B4-BE49-F238E27FC236}">
                <a16:creationId xmlns:a16="http://schemas.microsoft.com/office/drawing/2014/main" id="{83C0F73C-BA2C-28E6-B040-7C06B0975EC6}"/>
              </a:ext>
            </a:extLst>
          </p:cNvPr>
          <p:cNvSpPr/>
          <p:nvPr/>
        </p:nvSpPr>
        <p:spPr>
          <a:xfrm>
            <a:off x="1533526" y="427492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Training could have helped staff be better prepared for this situation and know what steps they need to take to ensure an incident didn’t occur.</a:t>
            </a:r>
            <a:endParaRPr lang="en-AU" sz="1200" dirty="0"/>
          </a:p>
        </p:txBody>
      </p:sp>
    </p:spTree>
    <p:extLst>
      <p:ext uri="{BB962C8B-B14F-4D97-AF65-F5344CB8AC3E}">
        <p14:creationId xmlns:p14="http://schemas.microsoft.com/office/powerpoint/2010/main" val="89730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P spid="11"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C4F207-CDBA-8E3E-B050-AA8D0DF890AC}"/>
              </a:ext>
            </a:extLst>
          </p:cNvPr>
          <p:cNvSpPr>
            <a:spLocks noGrp="1"/>
          </p:cNvSpPr>
          <p:nvPr>
            <p:ph type="ftr" sz="quarter" idx="11"/>
          </p:nvPr>
        </p:nvSpPr>
        <p:spPr/>
        <p:txBody>
          <a:bodyPr/>
          <a:lstStyle/>
          <a:p>
            <a:r>
              <a:rPr lang="en-AU" dirty="0"/>
              <a:t>City of Port Phillip: Module 5 - Suppliers</a:t>
            </a:r>
          </a:p>
        </p:txBody>
      </p:sp>
      <p:sp>
        <p:nvSpPr>
          <p:cNvPr id="3" name="Slide Number Placeholder 2">
            <a:extLst>
              <a:ext uri="{FF2B5EF4-FFF2-40B4-BE49-F238E27FC236}">
                <a16:creationId xmlns:a16="http://schemas.microsoft.com/office/drawing/2014/main" id="{B8C70107-CC30-8D1F-975B-E1688E1535F3}"/>
              </a:ext>
            </a:extLst>
          </p:cNvPr>
          <p:cNvSpPr>
            <a:spLocks noGrp="1"/>
          </p:cNvSpPr>
          <p:nvPr>
            <p:ph type="sldNum" sz="quarter" idx="12"/>
          </p:nvPr>
        </p:nvSpPr>
        <p:spPr/>
        <p:txBody>
          <a:bodyPr/>
          <a:lstStyle/>
          <a:p>
            <a:fld id="{5DE5E57D-DEB0-4AFD-865C-8114F3308714}" type="slidenum">
              <a:rPr lang="en-AU" smtClean="0"/>
              <a:t>8</a:t>
            </a:fld>
            <a:endParaRPr lang="en-AU"/>
          </a:p>
        </p:txBody>
      </p:sp>
      <p:sp>
        <p:nvSpPr>
          <p:cNvPr id="4" name="TextBox 3">
            <a:extLst>
              <a:ext uri="{FF2B5EF4-FFF2-40B4-BE49-F238E27FC236}">
                <a16:creationId xmlns:a16="http://schemas.microsoft.com/office/drawing/2014/main" id="{CE87319F-F5F5-4141-C1AB-CD514B5E7F33}"/>
              </a:ext>
            </a:extLst>
          </p:cNvPr>
          <p:cNvSpPr txBox="1"/>
          <p:nvPr/>
        </p:nvSpPr>
        <p:spPr>
          <a:xfrm>
            <a:off x="428064" y="12034"/>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Resource – Supplier Allergen Information Sheet</a:t>
            </a:r>
            <a:endParaRPr lang="en-AU" sz="2400" dirty="0">
              <a:solidFill>
                <a:schemeClr val="bg1"/>
              </a:solidFill>
            </a:endParaRPr>
          </a:p>
        </p:txBody>
      </p:sp>
      <p:sp>
        <p:nvSpPr>
          <p:cNvPr id="5" name="TextBox 4">
            <a:extLst>
              <a:ext uri="{FF2B5EF4-FFF2-40B4-BE49-F238E27FC236}">
                <a16:creationId xmlns:a16="http://schemas.microsoft.com/office/drawing/2014/main" id="{55C091B8-0DA1-274A-94C5-B41F13A3F026}"/>
              </a:ext>
            </a:extLst>
          </p:cNvPr>
          <p:cNvSpPr txBox="1"/>
          <p:nvPr/>
        </p:nvSpPr>
        <p:spPr>
          <a:xfrm>
            <a:off x="5402615" y="1475172"/>
            <a:ext cx="3241040" cy="3735003"/>
          </a:xfrm>
          <a:prstGeom prst="rect">
            <a:avLst/>
          </a:prstGeom>
          <a:noFill/>
        </p:spPr>
        <p:txBody>
          <a:bodyPr wrap="square" lIns="0" tIns="0" rIns="0" bIns="0" numCol="1" spcCol="360000" rtlCol="0">
            <a:noAutofit/>
          </a:bodyPr>
          <a:lstStyle/>
          <a:p>
            <a:pPr>
              <a:spcAft>
                <a:spcPts val="1200"/>
              </a:spcAft>
            </a:pPr>
            <a:r>
              <a:rPr lang="en-US" sz="1200" dirty="0">
                <a:solidFill>
                  <a:srgbClr val="000000"/>
                </a:solidFill>
                <a:latin typeface="Arial" panose="020B0604020202020204" pitchFamily="34" charset="0"/>
              </a:rPr>
              <a:t>A Supplier Allergen Information Sheet can help you keep track of potential allergens for each product from each provider. </a:t>
            </a:r>
          </a:p>
          <a:p>
            <a:pPr>
              <a:spcAft>
                <a:spcPts val="1200"/>
              </a:spcAft>
            </a:pPr>
            <a:r>
              <a:rPr lang="en-US" sz="1200" dirty="0">
                <a:solidFill>
                  <a:srgbClr val="000000"/>
                </a:solidFill>
                <a:latin typeface="Arial" panose="020B0604020202020204" pitchFamily="34" charset="0"/>
              </a:rPr>
              <a:t>You should create a new sheet for each supplier you have and update the sheets regularly. </a:t>
            </a:r>
          </a:p>
          <a:p>
            <a:pPr>
              <a:spcAft>
                <a:spcPts val="1200"/>
              </a:spcAft>
            </a:pPr>
            <a:r>
              <a:rPr lang="en-US" sz="1200" dirty="0">
                <a:solidFill>
                  <a:srgbClr val="000000"/>
                </a:solidFill>
                <a:latin typeface="Arial" panose="020B0604020202020204" pitchFamily="34" charset="0"/>
              </a:rPr>
              <a:t>A good way is to update it every time there is a new product or recipe for a product. It is also good to ask suppliers to let you know when ingredients or recipes change, so you can know when to update these sheets. </a:t>
            </a:r>
          </a:p>
          <a:p>
            <a:pPr>
              <a:spcAft>
                <a:spcPts val="1200"/>
              </a:spcAft>
            </a:pPr>
            <a:r>
              <a:rPr lang="en-US" sz="1200" dirty="0">
                <a:solidFill>
                  <a:srgbClr val="000000"/>
                </a:solidFill>
                <a:latin typeface="Arial" panose="020B0604020202020204" pitchFamily="34" charset="0"/>
              </a:rPr>
              <a:t>Keeping this information alongside allergen matrices and Recipe Reports, helps to ensure that there is one set place that staff can go to confirm allergen risks.</a:t>
            </a:r>
          </a:p>
          <a:p>
            <a:pPr>
              <a:spcAft>
                <a:spcPts val="1200"/>
              </a:spcAft>
            </a:pPr>
            <a:r>
              <a:rPr lang="en-US" sz="1200" dirty="0">
                <a:solidFill>
                  <a:srgbClr val="000000"/>
                </a:solidFill>
                <a:latin typeface="Arial" panose="020B0604020202020204" pitchFamily="34" charset="0"/>
              </a:rPr>
              <a:t>We have provided a Supplier Allergen Information Sheet templates for you. </a:t>
            </a:r>
          </a:p>
          <a:p>
            <a:pPr>
              <a:spcAft>
                <a:spcPts val="1200"/>
              </a:spcAft>
            </a:pPr>
            <a:endParaRPr lang="en-US" sz="1200" dirty="0">
              <a:solidFill>
                <a:srgbClr val="000000"/>
              </a:solidFill>
              <a:latin typeface="Arial" panose="020B0604020202020204" pitchFamily="34" charset="0"/>
            </a:endParaRPr>
          </a:p>
        </p:txBody>
      </p:sp>
      <p:sp>
        <p:nvSpPr>
          <p:cNvPr id="6" name="Rectangle: Rounded Corners 5">
            <a:extLst>
              <a:ext uri="{FF2B5EF4-FFF2-40B4-BE49-F238E27FC236}">
                <a16:creationId xmlns:a16="http://schemas.microsoft.com/office/drawing/2014/main" id="{A8E2E12A-EF55-399B-9F3B-BF0605603053}"/>
              </a:ext>
            </a:extLst>
          </p:cNvPr>
          <p:cNvSpPr/>
          <p:nvPr/>
        </p:nvSpPr>
        <p:spPr>
          <a:xfrm>
            <a:off x="367681" y="1416046"/>
            <a:ext cx="4676775" cy="321944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7" name="Rectangle: Rounded Corners 6">
            <a:extLst>
              <a:ext uri="{FF2B5EF4-FFF2-40B4-BE49-F238E27FC236}">
                <a16:creationId xmlns:a16="http://schemas.microsoft.com/office/drawing/2014/main" id="{7AFB3F8F-A793-5035-15D8-C48DABDC77A1}"/>
              </a:ext>
            </a:extLst>
          </p:cNvPr>
          <p:cNvSpPr/>
          <p:nvPr/>
        </p:nvSpPr>
        <p:spPr>
          <a:xfrm>
            <a:off x="695324" y="4818188"/>
            <a:ext cx="3990975" cy="623766"/>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hlinkClick r:id="rId3">
                  <a:extLst>
                    <a:ext uri="{A12FA001-AC4F-418D-AE19-62706E023703}">
                      <ahyp:hlinkClr xmlns:ahyp="http://schemas.microsoft.com/office/drawing/2018/hyperlinkcolor" val="tx"/>
                    </a:ext>
                  </a:extLst>
                </a:hlinkClick>
              </a:rPr>
              <a:t>Download the Supplier Allergen Information Sheet template HERE</a:t>
            </a:r>
            <a:endParaRPr lang="en-AU" sz="1200" b="1" dirty="0">
              <a:solidFill>
                <a:schemeClr val="bg1"/>
              </a:solidFill>
            </a:endParaRPr>
          </a:p>
        </p:txBody>
      </p:sp>
    </p:spTree>
    <p:extLst>
      <p:ext uri="{BB962C8B-B14F-4D97-AF65-F5344CB8AC3E}">
        <p14:creationId xmlns:p14="http://schemas.microsoft.com/office/powerpoint/2010/main" val="21984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5 - Suppliers</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9</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3175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This week’s activities and what comes next</a:t>
            </a:r>
            <a:endParaRPr lang="en-AU" sz="2400" dirty="0">
              <a:solidFill>
                <a:schemeClr val="bg1"/>
              </a:solidFill>
            </a:endParaRPr>
          </a:p>
        </p:txBody>
      </p:sp>
      <p:pic>
        <p:nvPicPr>
          <p:cNvPr id="7" name="Picture 6">
            <a:extLst>
              <a:ext uri="{FF2B5EF4-FFF2-40B4-BE49-F238E27FC236}">
                <a16:creationId xmlns:a16="http://schemas.microsoft.com/office/drawing/2014/main" id="{A778C3C7-EE89-CD1E-FA6D-39ED6D30B44D}"/>
              </a:ext>
            </a:extLst>
          </p:cNvPr>
          <p:cNvPicPr>
            <a:picLocks noChangeAspect="1"/>
          </p:cNvPicPr>
          <p:nvPr/>
        </p:nvPicPr>
        <p:blipFill>
          <a:blip r:embed="rId2">
            <a:extLst>
              <a:ext uri="{28A0092B-C50C-407E-A947-70E740481C1C}">
                <a14:useLocalDpi xmlns:a14="http://schemas.microsoft.com/office/drawing/2010/main" val="0"/>
              </a:ext>
            </a:extLst>
          </a:blip>
          <a:srcRect l="14002" r="14002"/>
          <a:stretch/>
        </p:blipFill>
        <p:spPr>
          <a:xfrm>
            <a:off x="4023359" y="1390983"/>
            <a:ext cx="4620296" cy="4280468"/>
          </a:xfrm>
          <a:prstGeom prst="rect">
            <a:avLst/>
          </a:prstGeom>
        </p:spPr>
      </p:pic>
      <p:sp>
        <p:nvSpPr>
          <p:cNvPr id="4" name="TextBox 3">
            <a:extLst>
              <a:ext uri="{FF2B5EF4-FFF2-40B4-BE49-F238E27FC236}">
                <a16:creationId xmlns:a16="http://schemas.microsoft.com/office/drawing/2014/main" id="{B699CD62-46C2-B5E0-4875-F54BD68031AC}"/>
              </a:ext>
            </a:extLst>
          </p:cNvPr>
          <p:cNvSpPr txBox="1"/>
          <p:nvPr/>
        </p:nvSpPr>
        <p:spPr>
          <a:xfrm>
            <a:off x="511773" y="5272143"/>
            <a:ext cx="3241040" cy="971103"/>
          </a:xfrm>
          <a:prstGeom prst="rect">
            <a:avLst/>
          </a:prstGeom>
          <a:noFill/>
        </p:spPr>
        <p:txBody>
          <a:bodyPr wrap="square" lIns="0" tIns="0" rIns="0" bIns="0" numCol="1" spcCol="360000" rtlCol="0">
            <a:noAutofit/>
          </a:bodyPr>
          <a:lstStyle/>
          <a:p>
            <a:pPr marR="0" algn="l" rtl="0">
              <a:spcAft>
                <a:spcPts val="1200"/>
              </a:spcAft>
            </a:pPr>
            <a:r>
              <a:rPr lang="en-US" sz="1200" b="1" dirty="0">
                <a:solidFill>
                  <a:srgbClr val="000000"/>
                </a:solidFill>
                <a:latin typeface="Arial" panose="020B0604020202020204" pitchFamily="34" charset="0"/>
              </a:rPr>
              <a:t>Next week</a:t>
            </a:r>
          </a:p>
          <a:p>
            <a:pPr marR="0" algn="l" rtl="0">
              <a:spcAft>
                <a:spcPts val="1200"/>
              </a:spcAft>
            </a:pPr>
            <a:r>
              <a:rPr lang="en-US" sz="1200" dirty="0">
                <a:solidFill>
                  <a:srgbClr val="000000"/>
                </a:solidFill>
                <a:latin typeface="Arial" panose="020B0604020202020204" pitchFamily="34" charset="0"/>
              </a:rPr>
              <a:t>In our next module (Module 6), we will be discussing how to appropriately store products to </a:t>
            </a:r>
            <a:r>
              <a:rPr lang="en-US" sz="1200" dirty="0" err="1">
                <a:solidFill>
                  <a:srgbClr val="000000"/>
                </a:solidFill>
                <a:latin typeface="Arial" panose="020B0604020202020204" pitchFamily="34" charset="0"/>
              </a:rPr>
              <a:t>minimise</a:t>
            </a:r>
            <a:r>
              <a:rPr lang="en-US" sz="1200" dirty="0">
                <a:solidFill>
                  <a:srgbClr val="000000"/>
                </a:solidFill>
                <a:latin typeface="Arial" panose="020B0604020202020204" pitchFamily="34" charset="0"/>
              </a:rPr>
              <a:t> the chance of cross-contamination.</a:t>
            </a:r>
          </a:p>
        </p:txBody>
      </p:sp>
      <p:sp>
        <p:nvSpPr>
          <p:cNvPr id="6" name="TextBox 5">
            <a:extLst>
              <a:ext uri="{FF2B5EF4-FFF2-40B4-BE49-F238E27FC236}">
                <a16:creationId xmlns:a16="http://schemas.microsoft.com/office/drawing/2014/main" id="{A628239D-6E0C-62AD-7E9A-30ED150A9F3B}"/>
              </a:ext>
            </a:extLst>
          </p:cNvPr>
          <p:cNvSpPr txBox="1"/>
          <p:nvPr/>
        </p:nvSpPr>
        <p:spPr>
          <a:xfrm>
            <a:off x="500344" y="1390984"/>
            <a:ext cx="3309655" cy="847391"/>
          </a:xfrm>
          <a:prstGeom prst="rect">
            <a:avLst/>
          </a:prstGeom>
          <a:noFill/>
        </p:spPr>
        <p:txBody>
          <a:bodyPr wrap="square" lIns="0" tIns="0" rIns="0" bIns="0" numCol="1" spcCol="360000" rtlCol="0" anchor="t">
            <a:noAutofit/>
          </a:bodyPr>
          <a:lstStyle/>
          <a:p>
            <a:pPr>
              <a:spcAft>
                <a:spcPts val="1200"/>
              </a:spcAft>
            </a:pPr>
            <a:r>
              <a:rPr lang="en-US" sz="1200" u="none" strike="noStrike" dirty="0">
                <a:solidFill>
                  <a:srgbClr val="000000"/>
                </a:solidFill>
                <a:latin typeface="Arial"/>
                <a:cs typeface="Arial"/>
              </a:rPr>
              <a:t>Each week we’ll ask you to reflect on and implement what you have learnt.</a:t>
            </a:r>
          </a:p>
          <a:p>
            <a:pPr>
              <a:spcAft>
                <a:spcPts val="1200"/>
              </a:spcAft>
            </a:pPr>
            <a:r>
              <a:rPr lang="en-US" sz="1200" u="none" strike="noStrike" dirty="0">
                <a:solidFill>
                  <a:srgbClr val="000000"/>
                </a:solidFill>
                <a:latin typeface="Arial"/>
                <a:cs typeface="Arial"/>
              </a:rPr>
              <a:t>This week we ask that you:</a:t>
            </a:r>
            <a:endParaRPr lang="en-US" dirty="0">
              <a:latin typeface="Arial"/>
              <a:cs typeface="Arial"/>
            </a:endParaRPr>
          </a:p>
          <a:p>
            <a:pPr>
              <a:spcAft>
                <a:spcPts val="1200"/>
              </a:spcAft>
            </a:pPr>
            <a:endParaRPr lang="en-US" sz="1200" dirty="0">
              <a:solidFill>
                <a:srgbClr val="000000"/>
              </a:solidFill>
              <a:latin typeface="Arial"/>
              <a:cs typeface="Arial"/>
            </a:endParaRPr>
          </a:p>
          <a:p>
            <a:pPr>
              <a:spcAft>
                <a:spcPts val="1200"/>
              </a:spcAft>
            </a:pPr>
            <a:endParaRPr lang="en-US" sz="1200" dirty="0">
              <a:cs typeface="Arial" panose="020B0604020202020204"/>
            </a:endParaRPr>
          </a:p>
        </p:txBody>
      </p:sp>
      <p:sp>
        <p:nvSpPr>
          <p:cNvPr id="9" name="Rectangle: Rounded Corners 8">
            <a:extLst>
              <a:ext uri="{FF2B5EF4-FFF2-40B4-BE49-F238E27FC236}">
                <a16:creationId xmlns:a16="http://schemas.microsoft.com/office/drawing/2014/main" id="{B614DB98-2933-2EDF-B39A-11E7FED02775}"/>
              </a:ext>
            </a:extLst>
          </p:cNvPr>
          <p:cNvSpPr/>
          <p:nvPr/>
        </p:nvSpPr>
        <p:spPr>
          <a:xfrm>
            <a:off x="500342" y="3787050"/>
            <a:ext cx="3119155" cy="36512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hlinkClick r:id="rId3">
                  <a:extLst>
                    <a:ext uri="{A12FA001-AC4F-418D-AE19-62706E023703}">
                      <ahyp:hlinkClr xmlns:ahyp="http://schemas.microsoft.com/office/drawing/2018/hyperlinkcolor" val="tx"/>
                    </a:ext>
                  </a:extLst>
                </a:hlinkClick>
              </a:rPr>
              <a:t>Download Module 5 Workbook HERE</a:t>
            </a:r>
            <a:endParaRPr lang="en-AU" sz="1200" b="1" dirty="0">
              <a:solidFill>
                <a:schemeClr val="bg1"/>
              </a:solidFill>
            </a:endParaRPr>
          </a:p>
        </p:txBody>
      </p:sp>
      <p:sp>
        <p:nvSpPr>
          <p:cNvPr id="10" name="TextBox 9">
            <a:extLst>
              <a:ext uri="{FF2B5EF4-FFF2-40B4-BE49-F238E27FC236}">
                <a16:creationId xmlns:a16="http://schemas.microsoft.com/office/drawing/2014/main" id="{8DF4911C-FC54-4716-91FE-3FFFDEB128AF}"/>
              </a:ext>
            </a:extLst>
          </p:cNvPr>
          <p:cNvSpPr txBox="1"/>
          <p:nvPr/>
        </p:nvSpPr>
        <p:spPr>
          <a:xfrm>
            <a:off x="500343" y="4316196"/>
            <a:ext cx="3241040" cy="183504"/>
          </a:xfrm>
          <a:prstGeom prst="rect">
            <a:avLst/>
          </a:prstGeom>
          <a:noFill/>
        </p:spPr>
        <p:txBody>
          <a:bodyPr wrap="square" lIns="0" tIns="0" rIns="0" bIns="0" numCol="1" spcCol="360000" rtlCol="0" anchor="t">
            <a:noAutofit/>
          </a:bodyPr>
          <a:lstStyle/>
          <a:p>
            <a:pPr marL="171450" indent="-171450">
              <a:spcAft>
                <a:spcPts val="1200"/>
              </a:spcAft>
              <a:buFont typeface="Wingdings"/>
              <a:buChar char="q"/>
            </a:pPr>
            <a:r>
              <a:rPr lang="en-US" sz="1200" dirty="0">
                <a:cs typeface="Arial" panose="020B0604020202020204"/>
              </a:rPr>
              <a:t>Take this week’s test.</a:t>
            </a:r>
          </a:p>
        </p:txBody>
      </p:sp>
      <p:sp>
        <p:nvSpPr>
          <p:cNvPr id="11" name="Rectangle: Rounded Corners 10">
            <a:extLst>
              <a:ext uri="{FF2B5EF4-FFF2-40B4-BE49-F238E27FC236}">
                <a16:creationId xmlns:a16="http://schemas.microsoft.com/office/drawing/2014/main" id="{E9F81799-9CD5-446B-EB3A-ECFFA2EAAA4F}"/>
              </a:ext>
            </a:extLst>
          </p:cNvPr>
          <p:cNvSpPr/>
          <p:nvPr/>
        </p:nvSpPr>
        <p:spPr>
          <a:xfrm>
            <a:off x="500343" y="4700510"/>
            <a:ext cx="3119155" cy="36512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hlinkClick r:id="rId4">
                  <a:extLst>
                    <a:ext uri="{A12FA001-AC4F-418D-AE19-62706E023703}">
                      <ahyp:hlinkClr xmlns:ahyp="http://schemas.microsoft.com/office/drawing/2018/hyperlinkcolor" val="tx"/>
                    </a:ext>
                  </a:extLst>
                </a:hlinkClick>
              </a:rPr>
              <a:t>Take the Module 5 Test HERE</a:t>
            </a:r>
            <a:endParaRPr lang="en-AU" sz="1200" b="1" dirty="0">
              <a:solidFill>
                <a:schemeClr val="bg1"/>
              </a:solidFill>
            </a:endParaRPr>
          </a:p>
        </p:txBody>
      </p:sp>
      <p:sp>
        <p:nvSpPr>
          <p:cNvPr id="13" name="TextBox 12">
            <a:extLst>
              <a:ext uri="{FF2B5EF4-FFF2-40B4-BE49-F238E27FC236}">
                <a16:creationId xmlns:a16="http://schemas.microsoft.com/office/drawing/2014/main" id="{90D5D54D-D3FD-4A16-E54F-86820000A6B7}"/>
              </a:ext>
            </a:extLst>
          </p:cNvPr>
          <p:cNvSpPr txBox="1"/>
          <p:nvPr/>
        </p:nvSpPr>
        <p:spPr>
          <a:xfrm>
            <a:off x="500344" y="3408326"/>
            <a:ext cx="3309655" cy="183503"/>
          </a:xfrm>
          <a:prstGeom prst="rect">
            <a:avLst/>
          </a:prstGeom>
          <a:noFill/>
        </p:spPr>
        <p:txBody>
          <a:bodyPr wrap="square" lIns="0" tIns="0" rIns="0" bIns="0" numCol="1" spcCol="360000" rtlCol="0" anchor="t">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a:cs typeface="Arial"/>
              </a:rPr>
              <a:t>Complete Workbook 4: Suppliers. </a:t>
            </a:r>
            <a:endParaRPr lang="en-US" dirty="0"/>
          </a:p>
          <a:p>
            <a:pPr>
              <a:spcAft>
                <a:spcPts val="1200"/>
              </a:spcAft>
            </a:pPr>
            <a:endParaRPr lang="en-US" sz="1200" dirty="0">
              <a:cs typeface="Arial" panose="020B0604020202020204"/>
            </a:endParaRPr>
          </a:p>
        </p:txBody>
      </p:sp>
      <p:sp>
        <p:nvSpPr>
          <p:cNvPr id="12" name="TextBox 11">
            <a:extLst>
              <a:ext uri="{FF2B5EF4-FFF2-40B4-BE49-F238E27FC236}">
                <a16:creationId xmlns:a16="http://schemas.microsoft.com/office/drawing/2014/main" id="{9801DB7E-13EB-65D3-F4EE-348090E92045}"/>
              </a:ext>
            </a:extLst>
          </p:cNvPr>
          <p:cNvSpPr txBox="1"/>
          <p:nvPr/>
        </p:nvSpPr>
        <p:spPr>
          <a:xfrm>
            <a:off x="500344" y="2237288"/>
            <a:ext cx="3309655" cy="585132"/>
          </a:xfrm>
          <a:prstGeom prst="rect">
            <a:avLst/>
          </a:prstGeom>
          <a:noFill/>
        </p:spPr>
        <p:txBody>
          <a:bodyPr wrap="square" lIns="0" tIns="0" rIns="0" bIns="0" numCol="1" spcCol="360000" rtlCol="0" anchor="t">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a:cs typeface="Arial"/>
              </a:rPr>
              <a:t>Audit the information provided by your suppliers and contact them if information is missing.  </a:t>
            </a:r>
            <a:endParaRPr lang="en-US" dirty="0"/>
          </a:p>
          <a:p>
            <a:pPr>
              <a:spcAft>
                <a:spcPts val="1200"/>
              </a:spcAft>
            </a:pPr>
            <a:endParaRPr lang="en-US" sz="1200" dirty="0">
              <a:cs typeface="Arial" panose="020B0604020202020204"/>
            </a:endParaRPr>
          </a:p>
        </p:txBody>
      </p:sp>
      <p:sp>
        <p:nvSpPr>
          <p:cNvPr id="14" name="TextBox 13">
            <a:extLst>
              <a:ext uri="{FF2B5EF4-FFF2-40B4-BE49-F238E27FC236}">
                <a16:creationId xmlns:a16="http://schemas.microsoft.com/office/drawing/2014/main" id="{2CAE7A48-4FA0-F09D-4F92-499E68A35142}"/>
              </a:ext>
            </a:extLst>
          </p:cNvPr>
          <p:cNvSpPr txBox="1"/>
          <p:nvPr/>
        </p:nvSpPr>
        <p:spPr>
          <a:xfrm>
            <a:off x="511773" y="2892015"/>
            <a:ext cx="3309655" cy="460630"/>
          </a:xfrm>
          <a:prstGeom prst="rect">
            <a:avLst/>
          </a:prstGeom>
          <a:noFill/>
        </p:spPr>
        <p:txBody>
          <a:bodyPr wrap="square" lIns="0" tIns="0" rIns="0" bIns="0" numCol="1" spcCol="360000" rtlCol="0" anchor="t">
            <a:noAutofit/>
          </a:bodyPr>
          <a:lstStyle/>
          <a:p>
            <a:pPr marL="171450" indent="-171450">
              <a:spcAft>
                <a:spcPts val="1200"/>
              </a:spcAft>
              <a:buFont typeface="Wingdings" panose="05000000000000000000" pitchFamily="2" charset="2"/>
              <a:buChar char="q"/>
            </a:pPr>
            <a:r>
              <a:rPr lang="en-US" sz="1200" dirty="0">
                <a:cs typeface="Arial" panose="020B0604020202020204"/>
              </a:rPr>
              <a:t>Complete the Supplier Allergen Information Sheet provided.</a:t>
            </a:r>
          </a:p>
        </p:txBody>
      </p:sp>
    </p:spTree>
    <p:extLst>
      <p:ext uri="{BB962C8B-B14F-4D97-AF65-F5344CB8AC3E}">
        <p14:creationId xmlns:p14="http://schemas.microsoft.com/office/powerpoint/2010/main" val="29926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9" grpId="0" animBg="1"/>
      <p:bldP spid="10" grpId="0"/>
      <p:bldP spid="11" grpId="0" animBg="1"/>
      <p:bldP spid="13" grpId="0"/>
      <p:bldP spid="12" grpId="0"/>
      <p:bldP spid="14" grpId="0"/>
    </p:bldLst>
  </p:timing>
</p:sld>
</file>

<file path=ppt/theme/theme1.xml><?xml version="1.0" encoding="utf-8"?>
<a:theme xmlns:a="http://schemas.openxmlformats.org/drawingml/2006/main" name="Office Theme">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09BAEB08-9713-4E6E-B1B7-EBE36CE75598}"/>
    </a:ext>
  </a:extLst>
</a:theme>
</file>

<file path=ppt/theme/theme2.xml><?xml version="1.0" encoding="utf-8"?>
<a:theme xmlns:a="http://schemas.openxmlformats.org/drawingml/2006/main" name="Custom Design">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5877E234-4264-49A3-82A5-13ADB14D30AE}"/>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1F9BFC21-324E-42D9-9CA2-3C3C01630805}"/>
    </a:ext>
  </a:extLst>
</a:theme>
</file>

<file path=ppt/theme/theme4.xml><?xml version="1.0" encoding="utf-8"?>
<a:theme xmlns:a="http://schemas.openxmlformats.org/drawingml/2006/main" name="1_Custom Design">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9312AC17-3A33-4B3F-A7F5-187983C9C6C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copp_ppt_template_standard_int_2022</Template>
  <TotalTime>10639</TotalTime>
  <Words>1152</Words>
  <Application>Microsoft Office PowerPoint</Application>
  <PresentationFormat>On-screen Show (4:3)</PresentationFormat>
  <Paragraphs>79</Paragraphs>
  <Slides>10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Wingdings</vt:lpstr>
      <vt:lpstr>Office Theme</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Dartnell</dc:creator>
  <cp:lastModifiedBy>Kiel Hall</cp:lastModifiedBy>
  <cp:revision>94</cp:revision>
  <dcterms:created xsi:type="dcterms:W3CDTF">2024-01-25T04:53:45Z</dcterms:created>
  <dcterms:modified xsi:type="dcterms:W3CDTF">2024-06-26T02:06:13Z</dcterms:modified>
</cp:coreProperties>
</file>