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64" r:id="rId4"/>
  </p:sldMasterIdLst>
  <p:notesMasterIdLst>
    <p:notesMasterId r:id="rId14"/>
  </p:notesMasterIdLst>
  <p:sldIdLst>
    <p:sldId id="256" r:id="rId5"/>
    <p:sldId id="268" r:id="rId6"/>
    <p:sldId id="270" r:id="rId7"/>
    <p:sldId id="272" r:id="rId8"/>
    <p:sldId id="285" r:id="rId9"/>
    <p:sldId id="271" r:id="rId10"/>
    <p:sldId id="273" r:id="rId11"/>
    <p:sldId id="27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17354-9D6F-4FD9-BCEB-41867157AEFA}" v="41" dt="2024-06-18T03:21:24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e Dartnell" userId="e7e8bd17-746f-41ac-910d-a4a6498a285d" providerId="ADAL" clId="{1ACE34EF-7A27-4331-90B6-F57756EC3111}"/>
    <pc:docChg chg="undo custSel modSld">
      <pc:chgData name="Evie Dartnell" userId="e7e8bd17-746f-41ac-910d-a4a6498a285d" providerId="ADAL" clId="{1ACE34EF-7A27-4331-90B6-F57756EC3111}" dt="2024-05-01T02:22:09.196" v="27" actId="14826"/>
      <pc:docMkLst>
        <pc:docMk/>
      </pc:docMkLst>
      <pc:sldChg chg="delSp modSp mod">
        <pc:chgData name="Evie Dartnell" userId="e7e8bd17-746f-41ac-910d-a4a6498a285d" providerId="ADAL" clId="{1ACE34EF-7A27-4331-90B6-F57756EC3111}" dt="2024-05-01T02:15:20.157" v="5" actId="1076"/>
        <pc:sldMkLst>
          <pc:docMk/>
          <pc:sldMk cId="3446340724" sldId="256"/>
        </pc:sldMkLst>
        <pc:spChg chg="del">
          <ac:chgData name="Evie Dartnell" userId="e7e8bd17-746f-41ac-910d-a4a6498a285d" providerId="ADAL" clId="{1ACE34EF-7A27-4331-90B6-F57756EC3111}" dt="2024-05-01T02:15:10.554" v="2" actId="478"/>
          <ac:spMkLst>
            <pc:docMk/>
            <pc:sldMk cId="3446340724" sldId="256"/>
            <ac:spMk id="2" creationId="{AA7D20A9-5915-2EF9-7BA2-528CE7B9A205}"/>
          </ac:spMkLst>
        </pc:spChg>
        <pc:picChg chg="mod">
          <ac:chgData name="Evie Dartnell" userId="e7e8bd17-746f-41ac-910d-a4a6498a285d" providerId="ADAL" clId="{1ACE34EF-7A27-4331-90B6-F57756EC3111}" dt="2024-05-01T02:15:13.802" v="4" actId="1076"/>
          <ac:picMkLst>
            <pc:docMk/>
            <pc:sldMk cId="3446340724" sldId="256"/>
            <ac:picMk id="8" creationId="{52E37C79-6C61-476C-874A-E17A46966955}"/>
          </ac:picMkLst>
        </pc:picChg>
        <pc:picChg chg="mod">
          <ac:chgData name="Evie Dartnell" userId="e7e8bd17-746f-41ac-910d-a4a6498a285d" providerId="ADAL" clId="{1ACE34EF-7A27-4331-90B6-F57756EC3111}" dt="2024-05-01T02:15:20.157" v="5" actId="1076"/>
          <ac:picMkLst>
            <pc:docMk/>
            <pc:sldMk cId="3446340724" sldId="256"/>
            <ac:picMk id="10" creationId="{89683F5E-337D-46DF-B3E2-A1A5572D21D4}"/>
          </ac:picMkLst>
        </pc:picChg>
      </pc:sldChg>
      <pc:sldChg chg="delSp modSp mod delAnim">
        <pc:chgData name="Evie Dartnell" userId="e7e8bd17-746f-41ac-910d-a4a6498a285d" providerId="ADAL" clId="{1ACE34EF-7A27-4331-90B6-F57756EC3111}" dt="2024-05-01T02:16:07.057" v="11" actId="1076"/>
        <pc:sldMkLst>
          <pc:docMk/>
          <pc:sldMk cId="1012375626" sldId="268"/>
        </pc:sldMkLst>
        <pc:spChg chg="del">
          <ac:chgData name="Evie Dartnell" userId="e7e8bd17-746f-41ac-910d-a4a6498a285d" providerId="ADAL" clId="{1ACE34EF-7A27-4331-90B6-F57756EC3111}" dt="2024-05-01T02:15:53.191" v="7" actId="478"/>
          <ac:spMkLst>
            <pc:docMk/>
            <pc:sldMk cId="1012375626" sldId="268"/>
            <ac:spMk id="8" creationId="{0D218CD3-31C7-AAA9-C17F-6FE10D501D5C}"/>
          </ac:spMkLst>
        </pc:spChg>
        <pc:picChg chg="mod">
          <ac:chgData name="Evie Dartnell" userId="e7e8bd17-746f-41ac-910d-a4a6498a285d" providerId="ADAL" clId="{1ACE34EF-7A27-4331-90B6-F57756EC3111}" dt="2024-05-01T02:16:07.057" v="11" actId="1076"/>
          <ac:picMkLst>
            <pc:docMk/>
            <pc:sldMk cId="1012375626" sldId="268"/>
            <ac:picMk id="7" creationId="{A778C3C7-EE89-CD1E-FA6D-39ED6D30B44D}"/>
          </ac:picMkLst>
        </pc:picChg>
      </pc:sldChg>
      <pc:sldChg chg="delSp modSp mod delAnim">
        <pc:chgData name="Evie Dartnell" userId="e7e8bd17-746f-41ac-910d-a4a6498a285d" providerId="ADAL" clId="{1ACE34EF-7A27-4331-90B6-F57756EC3111}" dt="2024-05-01T02:16:37.824" v="13" actId="478"/>
        <pc:sldMkLst>
          <pc:docMk/>
          <pc:sldMk cId="1147223663" sldId="270"/>
        </pc:sldMkLst>
        <pc:spChg chg="del">
          <ac:chgData name="Evie Dartnell" userId="e7e8bd17-746f-41ac-910d-a4a6498a285d" providerId="ADAL" clId="{1ACE34EF-7A27-4331-90B6-F57756EC3111}" dt="2024-05-01T02:16:37.824" v="13" actId="478"/>
          <ac:spMkLst>
            <pc:docMk/>
            <pc:sldMk cId="1147223663" sldId="270"/>
            <ac:spMk id="8" creationId="{0D218CD3-31C7-AAA9-C17F-6FE10D501D5C}"/>
          </ac:spMkLst>
        </pc:spChg>
        <pc:picChg chg="mod">
          <ac:chgData name="Evie Dartnell" userId="e7e8bd17-746f-41ac-910d-a4a6498a285d" providerId="ADAL" clId="{1ACE34EF-7A27-4331-90B6-F57756EC3111}" dt="2024-05-01T02:16:31.968" v="12" actId="14826"/>
          <ac:picMkLst>
            <pc:docMk/>
            <pc:sldMk cId="1147223663" sldId="270"/>
            <ac:picMk id="7" creationId="{A778C3C7-EE89-CD1E-FA6D-39ED6D30B44D}"/>
          </ac:picMkLst>
        </pc:picChg>
      </pc:sldChg>
      <pc:sldChg chg="delSp modSp mod delAnim">
        <pc:chgData name="Evie Dartnell" userId="e7e8bd17-746f-41ac-910d-a4a6498a285d" providerId="ADAL" clId="{1ACE34EF-7A27-4331-90B6-F57756EC3111}" dt="2024-05-01T02:21:20.249" v="22" actId="207"/>
        <pc:sldMkLst>
          <pc:docMk/>
          <pc:sldMk cId="3462688520" sldId="272"/>
        </pc:sldMkLst>
        <pc:spChg chg="mod">
          <ac:chgData name="Evie Dartnell" userId="e7e8bd17-746f-41ac-910d-a4a6498a285d" providerId="ADAL" clId="{1ACE34EF-7A27-4331-90B6-F57756EC3111}" dt="2024-05-01T02:20:35.964" v="20" actId="207"/>
          <ac:spMkLst>
            <pc:docMk/>
            <pc:sldMk cId="3462688520" sldId="272"/>
            <ac:spMk id="7" creationId="{DB5B167D-CA46-FA19-60A3-8760066412A8}"/>
          </ac:spMkLst>
        </pc:spChg>
        <pc:spChg chg="mod">
          <ac:chgData name="Evie Dartnell" userId="e7e8bd17-746f-41ac-910d-a4a6498a285d" providerId="ADAL" clId="{1ACE34EF-7A27-4331-90B6-F57756EC3111}" dt="2024-05-01T02:21:04.520" v="21" actId="207"/>
          <ac:spMkLst>
            <pc:docMk/>
            <pc:sldMk cId="3462688520" sldId="272"/>
            <ac:spMk id="9" creationId="{C720EA2D-F1A9-B44E-AA01-9CB87DC17AB2}"/>
          </ac:spMkLst>
        </pc:spChg>
        <pc:spChg chg="mod">
          <ac:chgData name="Evie Dartnell" userId="e7e8bd17-746f-41ac-910d-a4a6498a285d" providerId="ADAL" clId="{1ACE34EF-7A27-4331-90B6-F57756EC3111}" dt="2024-05-01T02:21:20.249" v="22" actId="207"/>
          <ac:spMkLst>
            <pc:docMk/>
            <pc:sldMk cId="3462688520" sldId="272"/>
            <ac:spMk id="11" creationId="{70D0C909-68BA-0D4F-2AE2-9DFD99606D8E}"/>
          </ac:spMkLst>
        </pc:spChg>
        <pc:spChg chg="del">
          <ac:chgData name="Evie Dartnell" userId="e7e8bd17-746f-41ac-910d-a4a6498a285d" providerId="ADAL" clId="{1ACE34EF-7A27-4331-90B6-F57756EC3111}" dt="2024-05-01T02:16:45.384" v="14" actId="478"/>
          <ac:spMkLst>
            <pc:docMk/>
            <pc:sldMk cId="3462688520" sldId="272"/>
            <ac:spMk id="15" creationId="{36C26461-78CE-E3FC-787E-30BCC1905AA4}"/>
          </ac:spMkLst>
        </pc:spChg>
        <pc:spChg chg="del">
          <ac:chgData name="Evie Dartnell" userId="e7e8bd17-746f-41ac-910d-a4a6498a285d" providerId="ADAL" clId="{1ACE34EF-7A27-4331-90B6-F57756EC3111}" dt="2024-05-01T02:16:49.393" v="16" actId="478"/>
          <ac:spMkLst>
            <pc:docMk/>
            <pc:sldMk cId="3462688520" sldId="272"/>
            <ac:spMk id="17" creationId="{AC8C01E4-835A-BF76-16A5-9909C52D8C3F}"/>
          </ac:spMkLst>
        </pc:spChg>
        <pc:spChg chg="del">
          <ac:chgData name="Evie Dartnell" userId="e7e8bd17-746f-41ac-910d-a4a6498a285d" providerId="ADAL" clId="{1ACE34EF-7A27-4331-90B6-F57756EC3111}" dt="2024-05-01T02:16:47.071" v="15" actId="478"/>
          <ac:spMkLst>
            <pc:docMk/>
            <pc:sldMk cId="3462688520" sldId="272"/>
            <ac:spMk id="18" creationId="{44B1A4DB-AC5F-F560-AE85-05FB78411B7F}"/>
          </ac:spMkLst>
        </pc:spChg>
      </pc:sldChg>
      <pc:sldChg chg="delSp modSp mod delAnim">
        <pc:chgData name="Evie Dartnell" userId="e7e8bd17-746f-41ac-910d-a4a6498a285d" providerId="ADAL" clId="{1ACE34EF-7A27-4331-90B6-F57756EC3111}" dt="2024-05-01T02:21:48.764" v="25" actId="14826"/>
        <pc:sldMkLst>
          <pc:docMk/>
          <pc:sldMk cId="2005766271" sldId="273"/>
        </pc:sldMkLst>
        <pc:spChg chg="del mod">
          <ac:chgData name="Evie Dartnell" userId="e7e8bd17-746f-41ac-910d-a4a6498a285d" providerId="ADAL" clId="{1ACE34EF-7A27-4331-90B6-F57756EC3111}" dt="2024-05-01T02:21:35.962" v="24" actId="478"/>
          <ac:spMkLst>
            <pc:docMk/>
            <pc:sldMk cId="2005766271" sldId="273"/>
            <ac:spMk id="8" creationId="{0D218CD3-31C7-AAA9-C17F-6FE10D501D5C}"/>
          </ac:spMkLst>
        </pc:spChg>
        <pc:picChg chg="mod">
          <ac:chgData name="Evie Dartnell" userId="e7e8bd17-746f-41ac-910d-a4a6498a285d" providerId="ADAL" clId="{1ACE34EF-7A27-4331-90B6-F57756EC3111}" dt="2024-05-01T02:21:48.764" v="25" actId="14826"/>
          <ac:picMkLst>
            <pc:docMk/>
            <pc:sldMk cId="2005766271" sldId="273"/>
            <ac:picMk id="7" creationId="{A778C3C7-EE89-CD1E-FA6D-39ED6D30B44D}"/>
          </ac:picMkLst>
        </pc:picChg>
      </pc:sldChg>
      <pc:sldChg chg="delSp modSp mod delAnim">
        <pc:chgData name="Evie Dartnell" userId="e7e8bd17-746f-41ac-910d-a4a6498a285d" providerId="ADAL" clId="{1ACE34EF-7A27-4331-90B6-F57756EC3111}" dt="2024-05-01T02:22:09.196" v="27" actId="14826"/>
        <pc:sldMkLst>
          <pc:docMk/>
          <pc:sldMk cId="299264562" sldId="274"/>
        </pc:sldMkLst>
        <pc:spChg chg="del">
          <ac:chgData name="Evie Dartnell" userId="e7e8bd17-746f-41ac-910d-a4a6498a285d" providerId="ADAL" clId="{1ACE34EF-7A27-4331-90B6-F57756EC3111}" dt="2024-05-01T02:21:55.741" v="26" actId="478"/>
          <ac:spMkLst>
            <pc:docMk/>
            <pc:sldMk cId="299264562" sldId="274"/>
            <ac:spMk id="8" creationId="{0D218CD3-31C7-AAA9-C17F-6FE10D501D5C}"/>
          </ac:spMkLst>
        </pc:spChg>
        <pc:picChg chg="mod">
          <ac:chgData name="Evie Dartnell" userId="e7e8bd17-746f-41ac-910d-a4a6498a285d" providerId="ADAL" clId="{1ACE34EF-7A27-4331-90B6-F57756EC3111}" dt="2024-05-01T02:22:09.196" v="27" actId="14826"/>
          <ac:picMkLst>
            <pc:docMk/>
            <pc:sldMk cId="299264562" sldId="274"/>
            <ac:picMk id="7" creationId="{A778C3C7-EE89-CD1E-FA6D-39ED6D30B44D}"/>
          </ac:picMkLst>
        </pc:picChg>
      </pc:sldChg>
    </pc:docChg>
  </pc:docChgLst>
  <pc:docChgLst>
    <pc:chgData name="Evie Dartnell" userId="e7e8bd17-746f-41ac-910d-a4a6498a285d" providerId="ADAL" clId="{18C17354-9D6F-4FD9-BCEB-41867157AEFA}"/>
    <pc:docChg chg="modSld">
      <pc:chgData name="Evie Dartnell" userId="e7e8bd17-746f-41ac-910d-a4a6498a285d" providerId="ADAL" clId="{18C17354-9D6F-4FD9-BCEB-41867157AEFA}" dt="2024-06-18T03:21:24.216" v="43"/>
      <pc:docMkLst>
        <pc:docMk/>
      </pc:docMkLst>
      <pc:sldChg chg="modSp">
        <pc:chgData name="Evie Dartnell" userId="e7e8bd17-746f-41ac-910d-a4a6498a285d" providerId="ADAL" clId="{18C17354-9D6F-4FD9-BCEB-41867157AEFA}" dt="2024-06-18T02:25:32.479" v="5" actId="20577"/>
        <pc:sldMkLst>
          <pc:docMk/>
          <pc:sldMk cId="1012375626" sldId="268"/>
        </pc:sldMkLst>
        <pc:spChg chg="mod">
          <ac:chgData name="Evie Dartnell" userId="e7e8bd17-746f-41ac-910d-a4a6498a285d" providerId="ADAL" clId="{18C17354-9D6F-4FD9-BCEB-41867157AEFA}" dt="2024-06-18T02:25:32.479" v="5" actId="20577"/>
          <ac:spMkLst>
            <pc:docMk/>
            <pc:sldMk cId="1012375626" sldId="268"/>
            <ac:spMk id="4" creationId="{2621C44B-063B-762A-4E0C-E5212978D78A}"/>
          </ac:spMkLst>
        </pc:spChg>
        <pc:spChg chg="mod">
          <ac:chgData name="Evie Dartnell" userId="e7e8bd17-746f-41ac-910d-a4a6498a285d" providerId="ADAL" clId="{18C17354-9D6F-4FD9-BCEB-41867157AEFA}" dt="2024-06-18T02:25:25.451" v="1" actId="20577"/>
          <ac:spMkLst>
            <pc:docMk/>
            <pc:sldMk cId="1012375626" sldId="268"/>
            <ac:spMk id="5" creationId="{25B4D534-09FB-10DE-2695-1ADB7842C031}"/>
          </ac:spMkLst>
        </pc:spChg>
      </pc:sldChg>
      <pc:sldChg chg="modSp">
        <pc:chgData name="Evie Dartnell" userId="e7e8bd17-746f-41ac-910d-a4a6498a285d" providerId="ADAL" clId="{18C17354-9D6F-4FD9-BCEB-41867157AEFA}" dt="2024-06-18T02:26:27.996" v="7" actId="20577"/>
        <pc:sldMkLst>
          <pc:docMk/>
          <pc:sldMk cId="1147223663" sldId="270"/>
        </pc:sldMkLst>
        <pc:spChg chg="mod">
          <ac:chgData name="Evie Dartnell" userId="e7e8bd17-746f-41ac-910d-a4a6498a285d" providerId="ADAL" clId="{18C17354-9D6F-4FD9-BCEB-41867157AEFA}" dt="2024-06-18T02:26:27.996" v="7" actId="20577"/>
          <ac:spMkLst>
            <pc:docMk/>
            <pc:sldMk cId="1147223663" sldId="270"/>
            <ac:spMk id="9" creationId="{DDADE35D-F3D4-04F7-3D52-A072BE2EFDBF}"/>
          </ac:spMkLst>
        </pc:spChg>
      </pc:sldChg>
      <pc:sldChg chg="modSp mod">
        <pc:chgData name="Evie Dartnell" userId="e7e8bd17-746f-41ac-910d-a4a6498a285d" providerId="ADAL" clId="{18C17354-9D6F-4FD9-BCEB-41867157AEFA}" dt="2024-06-18T02:28:44.289" v="10" actId="1035"/>
        <pc:sldMkLst>
          <pc:docMk/>
          <pc:sldMk cId="3462688520" sldId="272"/>
        </pc:sldMkLst>
        <pc:spChg chg="mod">
          <ac:chgData name="Evie Dartnell" userId="e7e8bd17-746f-41ac-910d-a4a6498a285d" providerId="ADAL" clId="{18C17354-9D6F-4FD9-BCEB-41867157AEFA}" dt="2024-06-18T02:28:44.289" v="10" actId="1035"/>
          <ac:spMkLst>
            <pc:docMk/>
            <pc:sldMk cId="3462688520" sldId="272"/>
            <ac:spMk id="5" creationId="{03D9A2D9-765C-EC35-BC65-10DB6E9B523D}"/>
          </ac:spMkLst>
        </pc:spChg>
        <pc:spChg chg="mod">
          <ac:chgData name="Evie Dartnell" userId="e7e8bd17-746f-41ac-910d-a4a6498a285d" providerId="ADAL" clId="{18C17354-9D6F-4FD9-BCEB-41867157AEFA}" dt="2024-06-18T02:28:44.289" v="10" actId="1035"/>
          <ac:spMkLst>
            <pc:docMk/>
            <pc:sldMk cId="3462688520" sldId="272"/>
            <ac:spMk id="12" creationId="{3E7D539C-0DB8-48F0-56E3-80F1A51CA97C}"/>
          </ac:spMkLst>
        </pc:spChg>
      </pc:sldChg>
      <pc:sldChg chg="addSp modSp mod modAnim">
        <pc:chgData name="Evie Dartnell" userId="e7e8bd17-746f-41ac-910d-a4a6498a285d" providerId="ADAL" clId="{18C17354-9D6F-4FD9-BCEB-41867157AEFA}" dt="2024-06-18T03:21:24.216" v="43"/>
        <pc:sldMkLst>
          <pc:docMk/>
          <pc:sldMk cId="299264562" sldId="274"/>
        </pc:sldMkLst>
        <pc:spChg chg="add mod">
          <ac:chgData name="Evie Dartnell" userId="e7e8bd17-746f-41ac-910d-a4a6498a285d" providerId="ADAL" clId="{18C17354-9D6F-4FD9-BCEB-41867157AEFA}" dt="2024-06-18T03:20:16.955" v="33" actId="1076"/>
          <ac:spMkLst>
            <pc:docMk/>
            <pc:sldMk cId="299264562" sldId="274"/>
            <ac:spMk id="6" creationId="{1AF8D792-F6F8-B083-8C1F-58DE99F36DCA}"/>
          </ac:spMkLst>
        </pc:spChg>
        <pc:spChg chg="add mod">
          <ac:chgData name="Evie Dartnell" userId="e7e8bd17-746f-41ac-910d-a4a6498a285d" providerId="ADAL" clId="{18C17354-9D6F-4FD9-BCEB-41867157AEFA}" dt="2024-06-18T03:20:31.323" v="36" actId="1076"/>
          <ac:spMkLst>
            <pc:docMk/>
            <pc:sldMk cId="299264562" sldId="274"/>
            <ac:spMk id="8" creationId="{4CC08A0D-9A67-22A9-5428-A6965979E1A5}"/>
          </ac:spMkLst>
        </pc:spChg>
        <pc:spChg chg="add mod">
          <ac:chgData name="Evie Dartnell" userId="e7e8bd17-746f-41ac-910d-a4a6498a285d" providerId="ADAL" clId="{18C17354-9D6F-4FD9-BCEB-41867157AEFA}" dt="2024-06-18T03:20:22.691" v="35" actId="1076"/>
          <ac:spMkLst>
            <pc:docMk/>
            <pc:sldMk cId="299264562" sldId="274"/>
            <ac:spMk id="9" creationId="{EFDD6833-D5F7-5503-9293-7F15BB2BA61D}"/>
          </ac:spMkLst>
        </pc:spChg>
        <pc:spChg chg="mod">
          <ac:chgData name="Evie Dartnell" userId="e7e8bd17-746f-41ac-910d-a4a6498a285d" providerId="ADAL" clId="{18C17354-9D6F-4FD9-BCEB-41867157AEFA}" dt="2024-06-18T03:20:13.587" v="32" actId="14100"/>
          <ac:spMkLst>
            <pc:docMk/>
            <pc:sldMk cId="299264562" sldId="274"/>
            <ac:spMk id="12" creationId="{1478C846-F41A-7354-1FAB-D2A8E56F9D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B77E-C65B-4A6F-B2CA-722357E425F9}" type="datetimeFigureOut">
              <a:rPr lang="en-AU" smtClean="0"/>
              <a:t>17/06/2024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6DA1-D230-4984-BC5C-3BB27ED513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0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0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041F-4E6A-4E6B-81AD-99E8CFEC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 &lt;Title of document here&gt;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FFC4-8FDA-45B3-ABFF-DCB2AEE7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82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8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3C13-8802-4A06-BB38-4AF74F947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6" y="6356350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City of Port Phillip &lt;Title of document here&gt;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C81-4267-48A3-B2ED-D120FC15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4206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E57D-DEB0-4AFD-865C-8114F330871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5C61D-D357-4A54-8D6D-601F38952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76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8E9C6-76EF-4F37-A8F3-30A43EF53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95" y="6042992"/>
            <a:ext cx="3104410" cy="2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683F5E-337D-46DF-B3E2-A1A5572D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281859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37C79-6C61-476C-874A-E17A4696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76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ADD2F-A27E-4E2E-8482-028603F1842B}"/>
              </a:ext>
            </a:extLst>
          </p:cNvPr>
          <p:cNvSpPr txBox="1"/>
          <p:nvPr/>
        </p:nvSpPr>
        <p:spPr>
          <a:xfrm>
            <a:off x="546775" y="5048593"/>
            <a:ext cx="3012207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AU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</a:t>
            </a:r>
          </a:p>
          <a:p>
            <a:r>
              <a:rPr lang="en-A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34463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–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2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1C44B-063B-762A-4E0C-E5212978D78A}"/>
              </a:ext>
            </a:extLst>
          </p:cNvPr>
          <p:cNvSpPr txBox="1"/>
          <p:nvPr/>
        </p:nvSpPr>
        <p:spPr>
          <a:xfrm>
            <a:off x="5402615" y="1475172"/>
            <a:ext cx="3241040" cy="2031426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What are food-related allergies?</a:t>
            </a:r>
          </a:p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Food-related allergies occur when a person’s immune system negatively reacts to a food or drink item, which is normally harmless.</a:t>
            </a:r>
          </a:p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Almost anything that can be consumed can trigger an allergic reaction.</a:t>
            </a:r>
          </a:p>
          <a:p>
            <a:pPr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Symptoms of an allergic reaction can be mild to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severe </a:t>
            </a: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and in extreme cases fatal.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Food-related allergies and your business</a:t>
            </a:r>
            <a:endParaRPr lang="en-AU" sz="2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8C3C7-EE89-CD1E-FA6D-39ED6D30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r="14002"/>
          <a:stretch/>
        </p:blipFill>
        <p:spPr>
          <a:xfrm>
            <a:off x="500345" y="1475172"/>
            <a:ext cx="4620296" cy="428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E40DF-4D3F-BF75-8D54-C693BE621A8A}"/>
              </a:ext>
            </a:extLst>
          </p:cNvPr>
          <p:cNvSpPr txBox="1"/>
          <p:nvPr/>
        </p:nvSpPr>
        <p:spPr>
          <a:xfrm>
            <a:off x="5402615" y="3567914"/>
            <a:ext cx="3241040" cy="252637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How do they affect your business?</a:t>
            </a:r>
          </a:p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Food allergies are common in Australia with it affecting approximately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1 in 10 babies, 1 in 20 teens and 1 in 50 adults.</a:t>
            </a:r>
          </a:p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It is important for food businesses to be aware of the high risk that allergens present to a significant portion of their patrons. </a:t>
            </a:r>
          </a:p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Taking steps to ensure your food business is allergen-friendly means that your product can be safely enjoyed by everyone and will help you in building a consumer-first reputation.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–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3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1C44B-063B-762A-4E0C-E5212978D78A}"/>
              </a:ext>
            </a:extLst>
          </p:cNvPr>
          <p:cNvSpPr txBox="1"/>
          <p:nvPr/>
        </p:nvSpPr>
        <p:spPr>
          <a:xfrm>
            <a:off x="551008" y="1390984"/>
            <a:ext cx="3241040" cy="28654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Did you know?</a:t>
            </a: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44466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The scary truth about food allergies </a:t>
            </a:r>
            <a:endParaRPr lang="en-AU" sz="2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8C3C7-EE89-CD1E-FA6D-39ED6D30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r="14002"/>
          <a:stretch/>
        </p:blipFill>
        <p:spPr>
          <a:xfrm>
            <a:off x="4023359" y="1390983"/>
            <a:ext cx="4620296" cy="428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841FA-BDFC-251A-E422-2191B95A5EEE}"/>
              </a:ext>
            </a:extLst>
          </p:cNvPr>
          <p:cNvSpPr txBox="1"/>
          <p:nvPr/>
        </p:nvSpPr>
        <p:spPr>
          <a:xfrm>
            <a:off x="551008" y="5206774"/>
            <a:ext cx="3039917" cy="83820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These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alarming statistics show that food allergy emergencies are an increasing issue for our community and the food businesses that serve them.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ADE35D-F3D4-04F7-3D52-A072BE2EFDBF}"/>
              </a:ext>
            </a:extLst>
          </p:cNvPr>
          <p:cNvSpPr/>
          <p:nvPr/>
        </p:nvSpPr>
        <p:spPr>
          <a:xfrm>
            <a:off x="627199" y="1759103"/>
            <a:ext cx="2718767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none" strike="noStrike">
                <a:solidFill>
                  <a:schemeClr val="bg1"/>
                </a:solidFill>
                <a:latin typeface="Arial" panose="020B0604020202020204" pitchFamily="34" charset="0"/>
              </a:rPr>
              <a:t>Most deaths relating to food allergies occur when people eat outside of the home.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2EE4ED-EB18-454E-F655-FC8FD02D12A2}"/>
              </a:ext>
            </a:extLst>
          </p:cNvPr>
          <p:cNvSpPr/>
          <p:nvPr/>
        </p:nvSpPr>
        <p:spPr>
          <a:xfrm>
            <a:off x="627198" y="2822426"/>
            <a:ext cx="2718767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spcAft>
                <a:spcPts val="1200"/>
              </a:spcAft>
            </a:pPr>
            <a:r>
              <a:rPr lang="en-AU" sz="120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AU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ospital admissions for food allergies have increased five-fold in the last 20 years.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8780D5-6107-C007-37B5-EB941AC20C0D}"/>
              </a:ext>
            </a:extLst>
          </p:cNvPr>
          <p:cNvSpPr/>
          <p:nvPr/>
        </p:nvSpPr>
        <p:spPr>
          <a:xfrm>
            <a:off x="627198" y="3885749"/>
            <a:ext cx="2718767" cy="10096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spcAft>
                <a:spcPts val="1200"/>
              </a:spcAft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u="none" strike="noStrike">
                <a:solidFill>
                  <a:schemeClr val="bg1"/>
                </a:solidFill>
                <a:latin typeface="Arial" panose="020B0604020202020204" pitchFamily="34" charset="0"/>
              </a:rPr>
              <a:t>he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number</a:t>
            </a:r>
            <a:r>
              <a:rPr lang="en-US" sz="1200" u="none" strike="noStrike">
                <a:solidFill>
                  <a:schemeClr val="bg1"/>
                </a:solidFill>
                <a:latin typeface="Arial" panose="020B0604020202020204" pitchFamily="34" charset="0"/>
              </a:rPr>
              <a:t> of allergy and anaphylaxi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s incidents involving food businesses in City of Port Phillip continue to rise.</a:t>
            </a:r>
          </a:p>
        </p:txBody>
      </p:sp>
    </p:spTree>
    <p:extLst>
      <p:ext uri="{BB962C8B-B14F-4D97-AF65-F5344CB8AC3E}">
        <p14:creationId xmlns:p14="http://schemas.microsoft.com/office/powerpoint/2010/main" val="11472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072DB-7F83-2163-554D-460649BF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6" y="6356350"/>
            <a:ext cx="4837064" cy="365125"/>
          </a:xfrm>
        </p:spPr>
        <p:txBody>
          <a:bodyPr/>
          <a:lstStyle/>
          <a:p>
            <a:r>
              <a:rPr lang="en-AU"/>
              <a:t>City of Port Phillip: Module 1 -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2D0A6-D49B-7B15-210A-998227FB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4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2FBDD-B934-C0E7-4A47-25474421A83A}"/>
              </a:ext>
            </a:extLst>
          </p:cNvPr>
          <p:cNvSpPr txBox="1"/>
          <p:nvPr/>
        </p:nvSpPr>
        <p:spPr>
          <a:xfrm>
            <a:off x="428064" y="42641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</a:t>
            </a:r>
            <a:r>
              <a:rPr lang="en-US" sz="2400">
                <a:solidFill>
                  <a:schemeClr val="bg1"/>
                </a:solidFill>
              </a:rPr>
              <a:t>– no nuts please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5B167D-CA46-FA19-60A3-8760066412A8}"/>
              </a:ext>
            </a:extLst>
          </p:cNvPr>
          <p:cNvSpPr/>
          <p:nvPr/>
        </p:nvSpPr>
        <p:spPr>
          <a:xfrm>
            <a:off x="687820" y="1729109"/>
            <a:ext cx="1589375" cy="15281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05CC7-9F8A-F421-9760-6F248CBB7213}"/>
              </a:ext>
            </a:extLst>
          </p:cNvPr>
          <p:cNvSpPr txBox="1"/>
          <p:nvPr/>
        </p:nvSpPr>
        <p:spPr>
          <a:xfrm>
            <a:off x="2763548" y="1671029"/>
            <a:ext cx="3616900" cy="83820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A walk-in customer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visited a café with a friend and ordered a raspberry and white chocolate slice. Before eating, the customer </a:t>
            </a:r>
            <a:r>
              <a:rPr lang="en-US" sz="1200" err="1">
                <a:solidFill>
                  <a:srgbClr val="000000"/>
                </a:solidFill>
                <a:latin typeface="Arial" panose="020B0604020202020204" pitchFamily="34" charset="0"/>
              </a:rPr>
              <a:t>realised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 that they had been served a chocolate hazelnut slice instead.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20EA2D-F1A9-B44E-AA01-9CB87DC17AB2}"/>
              </a:ext>
            </a:extLst>
          </p:cNvPr>
          <p:cNvSpPr/>
          <p:nvPr/>
        </p:nvSpPr>
        <p:spPr>
          <a:xfrm>
            <a:off x="6866807" y="2874654"/>
            <a:ext cx="1562942" cy="15281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7D01D-F5D6-962F-5CAE-779282B42167}"/>
              </a:ext>
            </a:extLst>
          </p:cNvPr>
          <p:cNvSpPr txBox="1"/>
          <p:nvPr/>
        </p:nvSpPr>
        <p:spPr>
          <a:xfrm>
            <a:off x="2763548" y="2618017"/>
            <a:ext cx="3616900" cy="1038226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 u="none" strike="noStrike">
                <a:solidFill>
                  <a:srgbClr val="000000"/>
                </a:solidFill>
                <a:latin typeface="Arial"/>
                <a:cs typeface="Arial"/>
              </a:rPr>
              <a:t>The customer </a:t>
            </a:r>
            <a:r>
              <a:rPr lang="en-AU" sz="1200">
                <a:solidFill>
                  <a:srgbClr val="000000"/>
                </a:solidFill>
                <a:latin typeface="Arial"/>
                <a:cs typeface="Arial"/>
              </a:rPr>
              <a:t>then advised </a:t>
            </a:r>
            <a:r>
              <a:rPr lang="en-AU" sz="1200" u="none" strike="noStrike">
                <a:solidFill>
                  <a:srgbClr val="000000"/>
                </a:solidFill>
                <a:latin typeface="Arial"/>
                <a:cs typeface="Arial"/>
              </a:rPr>
              <a:t>the waiter that they had a nut allergy and therefore could not eat </a:t>
            </a:r>
            <a:r>
              <a:rPr lang="en-AU" sz="1200">
                <a:solidFill>
                  <a:srgbClr val="000000"/>
                </a:solidFill>
                <a:latin typeface="Arial"/>
                <a:cs typeface="Arial"/>
              </a:rPr>
              <a:t>the slice served to them. The waiter rectified the issue by replacing the incorrect slice with the raspberry and white chocolate slice they had initially ordered. 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D0C909-68BA-0D4F-2AE2-9DFD99606D8E}"/>
              </a:ext>
            </a:extLst>
          </p:cNvPr>
          <p:cNvSpPr/>
          <p:nvPr/>
        </p:nvSpPr>
        <p:spPr>
          <a:xfrm>
            <a:off x="687818" y="4144231"/>
            <a:ext cx="1589376" cy="152818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D539C-0DB8-48F0-56E3-80F1A51CA97C}"/>
              </a:ext>
            </a:extLst>
          </p:cNvPr>
          <p:cNvSpPr txBox="1"/>
          <p:nvPr/>
        </p:nvSpPr>
        <p:spPr>
          <a:xfrm>
            <a:off x="2763548" y="3824322"/>
            <a:ext cx="3616900" cy="1359666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Upon eating the raspberry and white chocolate slice, the customer immediately felt itchy and went to a chemist near-by to get an antihistamine. Approximately 20 minutes later the customer had an anaphylactic reaction resulting in needing to administer their Epi-Pen and visit hospital.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Thankfully, the </a:t>
            </a: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customer made a full recovery.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D2120-9EC9-13DB-4984-954AEC2B77EB}"/>
              </a:ext>
            </a:extLst>
          </p:cNvPr>
          <p:cNvSpPr txBox="1"/>
          <p:nvPr/>
        </p:nvSpPr>
        <p:spPr>
          <a:xfrm>
            <a:off x="2153466" y="1046551"/>
            <a:ext cx="4837065" cy="23415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This is a real-life incident that occurred in the City of Port Phillip.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9A2D9-765C-EC35-BC65-10DB6E9B523D}"/>
              </a:ext>
            </a:extLst>
          </p:cNvPr>
          <p:cNvSpPr txBox="1"/>
          <p:nvPr/>
        </p:nvSpPr>
        <p:spPr>
          <a:xfrm>
            <a:off x="2763548" y="5378702"/>
            <a:ext cx="3616900" cy="55206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An investigation later revealed that the slice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was the likely source of </a:t>
            </a:r>
            <a:r>
              <a:rPr lang="en-US" sz="1200" u="none" strike="noStrike">
                <a:solidFill>
                  <a:srgbClr val="000000"/>
                </a:solidFill>
                <a:latin typeface="Arial"/>
                <a:cs typeface="Arial"/>
              </a:rPr>
              <a:t>the allergic reaction,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the exact cause unknown.</a:t>
            </a:r>
            <a:endParaRPr lang="en-US" sz="1200" u="none" strike="noStrik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6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– Introduction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5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4307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– </a:t>
            </a:r>
            <a:r>
              <a:rPr lang="en-US" sz="2400">
                <a:solidFill>
                  <a:schemeClr val="bg1"/>
                </a:solidFill>
              </a:rPr>
              <a:t>Let's take a moment to reflect on this case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5228B-52B8-1BB6-D1B7-6DBD2452406B}"/>
              </a:ext>
            </a:extLst>
          </p:cNvPr>
          <p:cNvSpPr/>
          <p:nvPr/>
        </p:nvSpPr>
        <p:spPr>
          <a:xfrm>
            <a:off x="1533526" y="1379801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/>
              </a:rPr>
              <a:t>What should this business be revising after this incident?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DE357-ACB8-77E6-91B8-40DB4A67533E}"/>
              </a:ext>
            </a:extLst>
          </p:cNvPr>
          <p:cNvSpPr/>
          <p:nvPr/>
        </p:nvSpPr>
        <p:spPr>
          <a:xfrm>
            <a:off x="1533526" y="2343167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 panose="020B0604020202020204"/>
              </a:rPr>
              <a:t>Was the staff member adequately trained to confidently identify the customer's request?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C79D5-ACDA-5236-E2A3-E9C557BCDED5}"/>
              </a:ext>
            </a:extLst>
          </p:cNvPr>
          <p:cNvSpPr/>
          <p:nvPr/>
        </p:nvSpPr>
        <p:spPr>
          <a:xfrm>
            <a:off x="1533526" y="3306533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cs typeface="Arial"/>
              </a:rPr>
              <a:t>What actions can the business implement to prevent this from happening again?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0962E-7040-B1BC-8D86-4CE6C2FF18C1}"/>
              </a:ext>
            </a:extLst>
          </p:cNvPr>
          <p:cNvSpPr/>
          <p:nvPr/>
        </p:nvSpPr>
        <p:spPr>
          <a:xfrm>
            <a:off x="1533526" y="4277063"/>
            <a:ext cx="5638800" cy="7751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Could something like this happen in your business? If not, why not?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1 -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6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4307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</a:t>
            </a:r>
            <a:r>
              <a:rPr lang="en-US" sz="2400">
                <a:solidFill>
                  <a:schemeClr val="bg1"/>
                </a:solidFill>
              </a:rPr>
              <a:t>- How could this incident have been avoided?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5228B-52B8-1BB6-D1B7-6DBD2452406B}"/>
              </a:ext>
            </a:extLst>
          </p:cNvPr>
          <p:cNvSpPr/>
          <p:nvPr/>
        </p:nvSpPr>
        <p:spPr>
          <a:xfrm>
            <a:off x="1533526" y="1379801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A matrix and menu containing allergen information would have assisted the customer in identifying some suitable nut-free options.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DE357-ACB8-77E6-91B8-40DB4A67533E}"/>
              </a:ext>
            </a:extLst>
          </p:cNvPr>
          <p:cNvSpPr/>
          <p:nvPr/>
        </p:nvSpPr>
        <p:spPr>
          <a:xfrm>
            <a:off x="1533526" y="2343167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Comprehensive allergy training should have been provided to all staff on how to appropriately handle and store foods containing allergens.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C79D5-ACDA-5236-E2A3-E9C557BCDED5}"/>
              </a:ext>
            </a:extLst>
          </p:cNvPr>
          <p:cNvSpPr/>
          <p:nvPr/>
        </p:nvSpPr>
        <p:spPr>
          <a:xfrm>
            <a:off x="1533526" y="3306533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Food labels would have assisted the staff in identifying which slice was the correct slice and allergen labels would helped them identify any additional allergy risks.</a:t>
            </a:r>
            <a:endParaRPr lang="en-AU" sz="12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0962E-7040-B1BC-8D86-4CE6C2FF18C1}"/>
              </a:ext>
            </a:extLst>
          </p:cNvPr>
          <p:cNvSpPr/>
          <p:nvPr/>
        </p:nvSpPr>
        <p:spPr>
          <a:xfrm>
            <a:off x="1533526" y="5240584"/>
            <a:ext cx="5638800" cy="7751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Can you think of anything else?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12A957-EFDB-28F1-07CF-D4104613CE88}"/>
              </a:ext>
            </a:extLst>
          </p:cNvPr>
          <p:cNvSpPr/>
          <p:nvPr/>
        </p:nvSpPr>
        <p:spPr>
          <a:xfrm>
            <a:off x="1533526" y="4269899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The foods with allergens should have been covered and stored separately and staff should have taken precautions when handling the food so to avoid potential cross-contamination – for example, using clean tongs and gloves.</a:t>
            </a: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11410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–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7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1C44B-063B-762A-4E0C-E5212978D78A}"/>
              </a:ext>
            </a:extLst>
          </p:cNvPr>
          <p:cNvSpPr txBox="1"/>
          <p:nvPr/>
        </p:nvSpPr>
        <p:spPr>
          <a:xfrm>
            <a:off x="5402615" y="1475172"/>
            <a:ext cx="3241040" cy="4992740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Prevention is the best way to safeguard your business against any potential food allergy incidents. </a:t>
            </a:r>
          </a:p>
          <a:p>
            <a:pPr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We’ve put together an eight-module action plan to assist you, covering effective allergen management for each of the key area of your business, including: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Module 1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Introduction </a:t>
            </a: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(You’re here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📍)</a:t>
            </a:r>
            <a:endParaRPr lang="en-AU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2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Management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</a:t>
            </a:r>
            <a:r>
              <a:rPr lang="en-AU" sz="1200" b="1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Training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4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Front-of-house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5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Suppliers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6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Storage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/>
                <a:cs typeface="Arial"/>
              </a:rPr>
              <a:t>Module 7</a:t>
            </a:r>
            <a:r>
              <a:rPr lang="en-AU" sz="1200">
                <a:solidFill>
                  <a:srgbClr val="000000"/>
                </a:solidFill>
                <a:latin typeface="Arial"/>
                <a:cs typeface="Arial"/>
              </a:rPr>
              <a:t>: Preparing, handling and serving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8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Labelling</a:t>
            </a:r>
          </a:p>
          <a:p>
            <a:pPr marL="228600" marR="0" indent="-228600" algn="l" rtl="0">
              <a:spcAft>
                <a:spcPts val="1200"/>
              </a:spcAft>
              <a:buFont typeface="+mj-lt"/>
              <a:buAutoNum type="arabicPeriod"/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570676" y="18613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Taking the first step towards prevention</a:t>
            </a:r>
            <a:endParaRPr lang="en-AU" sz="2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8C3C7-EE89-CD1E-FA6D-39ED6D30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19939"/>
          <a:stretch/>
        </p:blipFill>
        <p:spPr>
          <a:xfrm>
            <a:off x="500345" y="1475172"/>
            <a:ext cx="4620296" cy="42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1 –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8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3175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This week’s activities and what comes next</a:t>
            </a:r>
            <a:endParaRPr lang="en-AU" sz="2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8C3C7-EE89-CD1E-FA6D-39ED6D30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r="19615"/>
          <a:stretch/>
        </p:blipFill>
        <p:spPr>
          <a:xfrm>
            <a:off x="4023359" y="1390983"/>
            <a:ext cx="4620296" cy="42804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78C846-F41A-7354-1FAB-D2A8E56F9D41}"/>
              </a:ext>
            </a:extLst>
          </p:cNvPr>
          <p:cNvSpPr txBox="1"/>
          <p:nvPr/>
        </p:nvSpPr>
        <p:spPr>
          <a:xfrm>
            <a:off x="500345" y="1390984"/>
            <a:ext cx="3241040" cy="96160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Each week we’ll ask you to reflect on and implement what you have learn with some weekly activities. </a:t>
            </a:r>
          </a:p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This week we encourage you to: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9CD62-46C2-B5E0-4875-F54BD68031AC}"/>
              </a:ext>
            </a:extLst>
          </p:cNvPr>
          <p:cNvSpPr txBox="1"/>
          <p:nvPr/>
        </p:nvSpPr>
        <p:spPr>
          <a:xfrm>
            <a:off x="500345" y="4396219"/>
            <a:ext cx="3241040" cy="77518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Next week</a:t>
            </a:r>
          </a:p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 our next module (Module 2), we will be taking a deeper look at the role that management plays in preparing staff and preventing incidents.</a:t>
            </a:r>
          </a:p>
          <a:p>
            <a:pPr marR="0" algn="l" rtl="0"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8D792-F6F8-B083-8C1F-58DE99F36DCA}"/>
              </a:ext>
            </a:extLst>
          </p:cNvPr>
          <p:cNvSpPr txBox="1"/>
          <p:nvPr/>
        </p:nvSpPr>
        <p:spPr>
          <a:xfrm>
            <a:off x="500345" y="2447147"/>
            <a:ext cx="3241040" cy="47262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Reflect on whether you have experienced 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any allergy related incidents or near misses.</a:t>
            </a:r>
            <a:endParaRPr lang="en-A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08A0D-9A67-22A9-5428-A6965979E1A5}"/>
              </a:ext>
            </a:extLst>
          </p:cNvPr>
          <p:cNvSpPr txBox="1"/>
          <p:nvPr/>
        </p:nvSpPr>
        <p:spPr>
          <a:xfrm>
            <a:off x="500345" y="3687851"/>
            <a:ext cx="3241040" cy="666616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marR="0" indent="-171450" algn="l" rtl="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Identify any gaps in your current allergy and anaphylaxis training, plan or process and brainstorm ways you could fill these gaps.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D6833-D5F7-5503-9293-7F15BB2BA61D}"/>
              </a:ext>
            </a:extLst>
          </p:cNvPr>
          <p:cNvSpPr txBox="1"/>
          <p:nvPr/>
        </p:nvSpPr>
        <p:spPr>
          <a:xfrm>
            <a:off x="500345" y="2969898"/>
            <a:ext cx="3241040" cy="61763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marR="0" indent="-171450" algn="l" rtl="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hink about the existing steps your business currently has in place to manage allergy and anaphylaxis.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BAE5C-01D1-3066-55BD-FF9460434155}"/>
              </a:ext>
            </a:extLst>
          </p:cNvPr>
          <p:cNvSpPr txBox="1"/>
          <p:nvPr/>
        </p:nvSpPr>
        <p:spPr>
          <a:xfrm>
            <a:off x="1038225" y="4881860"/>
            <a:ext cx="706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If you have any question or would like some additional guidance, please contact your Environmental Health Officer.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49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09BAEB08-9713-4E6E-B1B7-EBE36CE75598}"/>
    </a:ext>
  </a:extLst>
</a:theme>
</file>

<file path=ppt/theme/theme2.xml><?xml version="1.0" encoding="utf-8"?>
<a:theme xmlns:a="http://schemas.openxmlformats.org/drawingml/2006/main" name="Custom Design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5877E234-4264-49A3-82A5-13ADB14D30AE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1F9BFC21-324E-42D9-9CA2-3C3C01630805}"/>
    </a:ext>
  </a:extLst>
</a:theme>
</file>

<file path=ppt/theme/theme4.xml><?xml version="1.0" encoding="utf-8"?>
<a:theme xmlns:a="http://schemas.openxmlformats.org/drawingml/2006/main" name="1_Custom Design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9312AC17-3A33-4B3F-A7F5-187983C9C6C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copp_ppt_template_standard_int_2022</Template>
  <Application>Microsoft Office PowerPoint</Application>
  <PresentationFormat>On-screen Show (4:3)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Dartnell</dc:creator>
  <cp:revision>1</cp:revision>
  <dcterms:created xsi:type="dcterms:W3CDTF">2024-01-25T04:53:45Z</dcterms:created>
  <dcterms:modified xsi:type="dcterms:W3CDTF">2024-06-18T03:21:46Z</dcterms:modified>
</cp:coreProperties>
</file>