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6" r:id="rId3"/>
    <p:sldMasterId id="2147483664" r:id="rId4"/>
  </p:sldMasterIdLst>
  <p:notesMasterIdLst>
    <p:notesMasterId r:id="rId14"/>
  </p:notesMasterIdLst>
  <p:sldIdLst>
    <p:sldId id="256" r:id="rId5"/>
    <p:sldId id="276" r:id="rId6"/>
    <p:sldId id="292" r:id="rId7"/>
    <p:sldId id="293" r:id="rId8"/>
    <p:sldId id="272" r:id="rId9"/>
    <p:sldId id="271" r:id="rId10"/>
    <p:sldId id="294" r:id="rId11"/>
    <p:sldId id="274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02161F4-B0DD-104F-2045-2895A7BE66C0}" name="Evie Dartnell" initials="ED" userId="S::Evie.Dartnell@portphillip.vic.gov.au::e7e8bd17-746f-41ac-910d-a4a6498a28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E38"/>
    <a:srgbClr val="008679"/>
    <a:srgbClr val="00DEC9"/>
    <a:srgbClr val="00B0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794345-D57B-4C51-8C56-9B3A3B47D5E9}" v="60" dt="2024-07-16T00:08:43.3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588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ie Dartnell" userId="S::evie.dartnell@portphillip.vic.gov.au::e7e8bd17-746f-41ac-910d-a4a6498a285d" providerId="AD" clId="Web-{513A4A61-9BD3-62DE-3DE9-2993F980EED9}"/>
    <pc:docChg chg="modSld">
      <pc:chgData name="Evie Dartnell" userId="S::evie.dartnell@portphillip.vic.gov.au::e7e8bd17-746f-41ac-910d-a4a6498a285d" providerId="AD" clId="Web-{513A4A61-9BD3-62DE-3DE9-2993F980EED9}" dt="2024-06-18T03:08:47.932" v="0" actId="20577"/>
      <pc:docMkLst>
        <pc:docMk/>
      </pc:docMkLst>
      <pc:sldChg chg="modSp">
        <pc:chgData name="Evie Dartnell" userId="S::evie.dartnell@portphillip.vic.gov.au::e7e8bd17-746f-41ac-910d-a4a6498a285d" providerId="AD" clId="Web-{513A4A61-9BD3-62DE-3DE9-2993F980EED9}" dt="2024-06-18T03:08:47.932" v="0" actId="20577"/>
        <pc:sldMkLst>
          <pc:docMk/>
          <pc:sldMk cId="3435200255" sldId="276"/>
        </pc:sldMkLst>
        <pc:spChg chg="mod">
          <ac:chgData name="Evie Dartnell" userId="S::evie.dartnell@portphillip.vic.gov.au::e7e8bd17-746f-41ac-910d-a4a6498a285d" providerId="AD" clId="Web-{513A4A61-9BD3-62DE-3DE9-2993F980EED9}" dt="2024-06-18T03:08:47.932" v="0" actId="20577"/>
          <ac:spMkLst>
            <pc:docMk/>
            <pc:sldMk cId="3435200255" sldId="276"/>
            <ac:spMk id="4" creationId="{935F740B-F742-F036-5F6A-EC37015F38B3}"/>
          </ac:spMkLst>
        </pc:spChg>
      </pc:sldChg>
    </pc:docChg>
  </pc:docChgLst>
  <pc:docChgLst>
    <pc:chgData name="Evie Dartnell" userId="S::evie.dartnell@portphillip.vic.gov.au::e7e8bd17-746f-41ac-910d-a4a6498a285d" providerId="AD" clId="Web-{8AC63C66-AEEC-1FE2-3A09-AEC124544ACF}"/>
    <pc:docChg chg="modSld">
      <pc:chgData name="Evie Dartnell" userId="S::evie.dartnell@portphillip.vic.gov.au::e7e8bd17-746f-41ac-910d-a4a6498a285d" providerId="AD" clId="Web-{8AC63C66-AEEC-1FE2-3A09-AEC124544ACF}" dt="2024-06-12T07:04:13.380" v="13"/>
      <pc:docMkLst>
        <pc:docMk/>
      </pc:docMkLst>
      <pc:sldChg chg="delSp modSp">
        <pc:chgData name="Evie Dartnell" userId="S::evie.dartnell@portphillip.vic.gov.au::e7e8bd17-746f-41ac-910d-a4a6498a285d" providerId="AD" clId="Web-{8AC63C66-AEEC-1FE2-3A09-AEC124544ACF}" dt="2024-06-12T07:01:48.127" v="4"/>
        <pc:sldMkLst>
          <pc:docMk/>
          <pc:sldMk cId="3446340724" sldId="256"/>
        </pc:sldMkLst>
        <pc:spChg chg="del">
          <ac:chgData name="Evie Dartnell" userId="S::evie.dartnell@portphillip.vic.gov.au::e7e8bd17-746f-41ac-910d-a4a6498a285d" providerId="AD" clId="Web-{8AC63C66-AEEC-1FE2-3A09-AEC124544ACF}" dt="2024-06-12T07:01:48.127" v="4"/>
          <ac:spMkLst>
            <pc:docMk/>
            <pc:sldMk cId="3446340724" sldId="256"/>
            <ac:spMk id="2" creationId="{AA7D20A9-5915-2EF9-7BA2-528CE7B9A205}"/>
          </ac:spMkLst>
        </pc:spChg>
        <pc:picChg chg="mod">
          <ac:chgData name="Evie Dartnell" userId="S::evie.dartnell@portphillip.vic.gov.au::e7e8bd17-746f-41ac-910d-a4a6498a285d" providerId="AD" clId="Web-{8AC63C66-AEEC-1FE2-3A09-AEC124544ACF}" dt="2024-06-12T07:01:45.001" v="3" actId="1076"/>
          <ac:picMkLst>
            <pc:docMk/>
            <pc:sldMk cId="3446340724" sldId="256"/>
            <ac:picMk id="10" creationId="{89683F5E-337D-46DF-B3E2-A1A5572D21D4}"/>
          </ac:picMkLst>
        </pc:picChg>
      </pc:sldChg>
      <pc:sldChg chg="addSp delSp modSp addAnim delAnim">
        <pc:chgData name="Evie Dartnell" userId="S::evie.dartnell@portphillip.vic.gov.au::e7e8bd17-746f-41ac-910d-a4a6498a285d" providerId="AD" clId="Web-{8AC63C66-AEEC-1FE2-3A09-AEC124544ACF}" dt="2024-06-12T07:04:13.380" v="13"/>
        <pc:sldMkLst>
          <pc:docMk/>
          <pc:sldMk cId="3462688520" sldId="272"/>
        </pc:sldMkLst>
        <pc:spChg chg="mod">
          <ac:chgData name="Evie Dartnell" userId="S::evie.dartnell@portphillip.vic.gov.au::e7e8bd17-746f-41ac-910d-a4a6498a285d" providerId="AD" clId="Web-{8AC63C66-AEEC-1FE2-3A09-AEC124544ACF}" dt="2024-06-12T07:04:06.083" v="11"/>
          <ac:spMkLst>
            <pc:docMk/>
            <pc:sldMk cId="3462688520" sldId="272"/>
            <ac:spMk id="7" creationId="{DB5B167D-CA46-FA19-60A3-8760066412A8}"/>
          </ac:spMkLst>
        </pc:spChg>
        <pc:spChg chg="del">
          <ac:chgData name="Evie Dartnell" userId="S::evie.dartnell@portphillip.vic.gov.au::e7e8bd17-746f-41ac-910d-a4a6498a285d" providerId="AD" clId="Web-{8AC63C66-AEEC-1FE2-3A09-AEC124544ACF}" dt="2024-06-12T07:03:55.832" v="7"/>
          <ac:spMkLst>
            <pc:docMk/>
            <pc:sldMk cId="3462688520" sldId="272"/>
            <ac:spMk id="15" creationId="{36C26461-78CE-E3FC-787E-30BCC1905AA4}"/>
          </ac:spMkLst>
        </pc:spChg>
        <pc:spChg chg="del">
          <ac:chgData name="Evie Dartnell" userId="S::evie.dartnell@portphillip.vic.gov.au::e7e8bd17-746f-41ac-910d-a4a6498a285d" providerId="AD" clId="Web-{8AC63C66-AEEC-1FE2-3A09-AEC124544ACF}" dt="2024-06-12T07:03:58.864" v="8"/>
          <ac:spMkLst>
            <pc:docMk/>
            <pc:sldMk cId="3462688520" sldId="272"/>
            <ac:spMk id="17" creationId="{AC8C01E4-835A-BF76-16A5-9909C52D8C3F}"/>
          </ac:spMkLst>
        </pc:spChg>
        <pc:spChg chg="add del">
          <ac:chgData name="Evie Dartnell" userId="S::evie.dartnell@portphillip.vic.gov.au::e7e8bd17-746f-41ac-910d-a4a6498a285d" providerId="AD" clId="Web-{8AC63C66-AEEC-1FE2-3A09-AEC124544ACF}" dt="2024-06-12T07:04:13.380" v="13"/>
          <ac:spMkLst>
            <pc:docMk/>
            <pc:sldMk cId="3462688520" sldId="272"/>
            <ac:spMk id="18" creationId="{44B1A4DB-AC5F-F560-AE85-05FB78411B7F}"/>
          </ac:spMkLst>
        </pc:spChg>
      </pc:sldChg>
      <pc:sldChg chg="delSp modSp delAnim">
        <pc:chgData name="Evie Dartnell" userId="S::evie.dartnell@portphillip.vic.gov.au::e7e8bd17-746f-41ac-910d-a4a6498a285d" providerId="AD" clId="Web-{8AC63C66-AEEC-1FE2-3A09-AEC124544ACF}" dt="2024-06-12T07:02:14.377" v="6"/>
        <pc:sldMkLst>
          <pc:docMk/>
          <pc:sldMk cId="3852959456" sldId="292"/>
        </pc:sldMkLst>
        <pc:spChg chg="del">
          <ac:chgData name="Evie Dartnell" userId="S::evie.dartnell@portphillip.vic.gov.au::e7e8bd17-746f-41ac-910d-a4a6498a285d" providerId="AD" clId="Web-{8AC63C66-AEEC-1FE2-3A09-AEC124544ACF}" dt="2024-06-12T07:02:14.377" v="6"/>
          <ac:spMkLst>
            <pc:docMk/>
            <pc:sldMk cId="3852959456" sldId="292"/>
            <ac:spMk id="6" creationId="{9324E0D1-4185-A6D6-1468-1045FFE3DFB0}"/>
          </ac:spMkLst>
        </pc:spChg>
        <pc:picChg chg="mod">
          <ac:chgData name="Evie Dartnell" userId="S::evie.dartnell@portphillip.vic.gov.au::e7e8bd17-746f-41ac-910d-a4a6498a285d" providerId="AD" clId="Web-{8AC63C66-AEEC-1FE2-3A09-AEC124544ACF}" dt="2024-06-12T07:02:10.736" v="5"/>
          <ac:picMkLst>
            <pc:docMk/>
            <pc:sldMk cId="3852959456" sldId="292"/>
            <ac:picMk id="5" creationId="{727114FC-6BA9-7E2A-68C7-4E764F924D6C}"/>
          </ac:picMkLst>
        </pc:picChg>
      </pc:sldChg>
    </pc:docChg>
  </pc:docChgLst>
  <pc:docChgLst>
    <pc:chgData name="Evie Dartnell" userId="e7e8bd17-746f-41ac-910d-a4a6498a285d" providerId="ADAL" clId="{328D3C08-F4CB-4084-A039-BB4984EB3A3D}"/>
    <pc:docChg chg="custSel modSld">
      <pc:chgData name="Evie Dartnell" userId="e7e8bd17-746f-41ac-910d-a4a6498a285d" providerId="ADAL" clId="{328D3C08-F4CB-4084-A039-BB4984EB3A3D}" dt="2024-06-18T04:06:29.588" v="18" actId="13926"/>
      <pc:docMkLst>
        <pc:docMk/>
      </pc:docMkLst>
      <pc:sldChg chg="modSp mod">
        <pc:chgData name="Evie Dartnell" userId="e7e8bd17-746f-41ac-910d-a4a6498a285d" providerId="ADAL" clId="{328D3C08-F4CB-4084-A039-BB4984EB3A3D}" dt="2024-06-12T07:05:09.424" v="2" actId="207"/>
        <pc:sldMkLst>
          <pc:docMk/>
          <pc:sldMk cId="3462688520" sldId="272"/>
        </pc:sldMkLst>
        <pc:spChg chg="mod">
          <ac:chgData name="Evie Dartnell" userId="e7e8bd17-746f-41ac-910d-a4a6498a285d" providerId="ADAL" clId="{328D3C08-F4CB-4084-A039-BB4984EB3A3D}" dt="2024-06-12T07:04:45.885" v="0" actId="207"/>
          <ac:spMkLst>
            <pc:docMk/>
            <pc:sldMk cId="3462688520" sldId="272"/>
            <ac:spMk id="7" creationId="{DB5B167D-CA46-FA19-60A3-8760066412A8}"/>
          </ac:spMkLst>
        </pc:spChg>
        <pc:spChg chg="mod">
          <ac:chgData name="Evie Dartnell" userId="e7e8bd17-746f-41ac-910d-a4a6498a285d" providerId="ADAL" clId="{328D3C08-F4CB-4084-A039-BB4984EB3A3D}" dt="2024-06-12T07:04:57.336" v="1" actId="207"/>
          <ac:spMkLst>
            <pc:docMk/>
            <pc:sldMk cId="3462688520" sldId="272"/>
            <ac:spMk id="9" creationId="{C720EA2D-F1A9-B44E-AA01-9CB87DC17AB2}"/>
          </ac:spMkLst>
        </pc:spChg>
        <pc:spChg chg="mod">
          <ac:chgData name="Evie Dartnell" userId="e7e8bd17-746f-41ac-910d-a4a6498a285d" providerId="ADAL" clId="{328D3C08-F4CB-4084-A039-BB4984EB3A3D}" dt="2024-06-12T07:05:09.424" v="2" actId="207"/>
          <ac:spMkLst>
            <pc:docMk/>
            <pc:sldMk cId="3462688520" sldId="272"/>
            <ac:spMk id="11" creationId="{70D0C909-68BA-0D4F-2AE2-9DFD99606D8E}"/>
          </ac:spMkLst>
        </pc:spChg>
      </pc:sldChg>
      <pc:sldChg chg="delSp modSp mod delAnim modAnim">
        <pc:chgData name="Evie Dartnell" userId="e7e8bd17-746f-41ac-910d-a4a6498a285d" providerId="ADAL" clId="{328D3C08-F4CB-4084-A039-BB4984EB3A3D}" dt="2024-06-18T04:06:29.588" v="18" actId="13926"/>
        <pc:sldMkLst>
          <pc:docMk/>
          <pc:sldMk cId="299264562" sldId="274"/>
        </pc:sldMkLst>
        <pc:spChg chg="del">
          <ac:chgData name="Evie Dartnell" userId="e7e8bd17-746f-41ac-910d-a4a6498a285d" providerId="ADAL" clId="{328D3C08-F4CB-4084-A039-BB4984EB3A3D}" dt="2024-06-12T07:05:32.253" v="4" actId="478"/>
          <ac:spMkLst>
            <pc:docMk/>
            <pc:sldMk cId="299264562" sldId="274"/>
            <ac:spMk id="8" creationId="{0D218CD3-31C7-AAA9-C17F-6FE10D501D5C}"/>
          </ac:spMkLst>
        </pc:spChg>
        <pc:spChg chg="mod">
          <ac:chgData name="Evie Dartnell" userId="e7e8bd17-746f-41ac-910d-a4a6498a285d" providerId="ADAL" clId="{328D3C08-F4CB-4084-A039-BB4984EB3A3D}" dt="2024-06-18T04:06:29.588" v="18" actId="13926"/>
          <ac:spMkLst>
            <pc:docMk/>
            <pc:sldMk cId="299264562" sldId="274"/>
            <ac:spMk id="10" creationId="{2C31E245-F4B9-2632-B9E2-A0BD66B743AB}"/>
          </ac:spMkLst>
        </pc:spChg>
        <pc:spChg chg="mod">
          <ac:chgData name="Evie Dartnell" userId="e7e8bd17-746f-41ac-910d-a4a6498a285d" providerId="ADAL" clId="{328D3C08-F4CB-4084-A039-BB4984EB3A3D}" dt="2024-06-18T04:06:14.139" v="17" actId="13926"/>
          <ac:spMkLst>
            <pc:docMk/>
            <pc:sldMk cId="299264562" sldId="274"/>
            <ac:spMk id="13" creationId="{CB53B728-3A0E-E31E-6611-40C5B19DA6CC}"/>
          </ac:spMkLst>
        </pc:spChg>
        <pc:picChg chg="mod">
          <ac:chgData name="Evie Dartnell" userId="e7e8bd17-746f-41ac-910d-a4a6498a285d" providerId="ADAL" clId="{328D3C08-F4CB-4084-A039-BB4984EB3A3D}" dt="2024-06-12T07:05:26.942" v="3" actId="14826"/>
          <ac:picMkLst>
            <pc:docMk/>
            <pc:sldMk cId="299264562" sldId="274"/>
            <ac:picMk id="7" creationId="{A778C3C7-EE89-CD1E-FA6D-39ED6D30B44D}"/>
          </ac:picMkLst>
        </pc:picChg>
      </pc:sldChg>
      <pc:sldChg chg="delSp modSp mod delAnim">
        <pc:chgData name="Evie Dartnell" userId="e7e8bd17-746f-41ac-910d-a4a6498a285d" providerId="ADAL" clId="{328D3C08-F4CB-4084-A039-BB4984EB3A3D}" dt="2024-06-18T02:12:16.418" v="6" actId="478"/>
        <pc:sldMkLst>
          <pc:docMk/>
          <pc:sldMk cId="3435200255" sldId="276"/>
        </pc:sldMkLst>
        <pc:spChg chg="del">
          <ac:chgData name="Evie Dartnell" userId="e7e8bd17-746f-41ac-910d-a4a6498a285d" providerId="ADAL" clId="{328D3C08-F4CB-4084-A039-BB4984EB3A3D}" dt="2024-06-18T02:12:16.418" v="6" actId="478"/>
          <ac:spMkLst>
            <pc:docMk/>
            <pc:sldMk cId="3435200255" sldId="276"/>
            <ac:spMk id="15" creationId="{04990B46-8967-D35C-C586-99838521985A}"/>
          </ac:spMkLst>
        </pc:spChg>
        <pc:picChg chg="mod">
          <ac:chgData name="Evie Dartnell" userId="e7e8bd17-746f-41ac-910d-a4a6498a285d" providerId="ADAL" clId="{328D3C08-F4CB-4084-A039-BB4984EB3A3D}" dt="2024-06-18T02:12:12.798" v="5" actId="14826"/>
          <ac:picMkLst>
            <pc:docMk/>
            <pc:sldMk cId="3435200255" sldId="276"/>
            <ac:picMk id="9" creationId="{56CA900C-51D1-1E7B-7640-DA8E3503D961}"/>
          </ac:picMkLst>
        </pc:picChg>
      </pc:sldChg>
      <pc:sldChg chg="modSp">
        <pc:chgData name="Evie Dartnell" userId="e7e8bd17-746f-41ac-910d-a4a6498a285d" providerId="ADAL" clId="{328D3C08-F4CB-4084-A039-BB4984EB3A3D}" dt="2024-06-18T03:40:54.046" v="7" actId="20577"/>
        <pc:sldMkLst>
          <pc:docMk/>
          <pc:sldMk cId="1440262633" sldId="293"/>
        </pc:sldMkLst>
        <pc:spChg chg="mod">
          <ac:chgData name="Evie Dartnell" userId="e7e8bd17-746f-41ac-910d-a4a6498a285d" providerId="ADAL" clId="{328D3C08-F4CB-4084-A039-BB4984EB3A3D}" dt="2024-06-18T03:40:54.046" v="7" actId="20577"/>
          <ac:spMkLst>
            <pc:docMk/>
            <pc:sldMk cId="1440262633" sldId="293"/>
            <ac:spMk id="6" creationId="{E93C8357-AF89-13D9-D4F6-70632479C07D}"/>
          </ac:spMkLst>
        </pc:spChg>
      </pc:sldChg>
    </pc:docChg>
  </pc:docChgLst>
  <pc:docChgLst>
    <pc:chgData name="Kiel Hall" userId="1a64134e-fe22-4e9e-a7dd-97d3adabc7fb" providerId="ADAL" clId="{58794345-D57B-4C51-8C56-9B3A3B47D5E9}"/>
    <pc:docChg chg="modSld">
      <pc:chgData name="Kiel Hall" userId="1a64134e-fe22-4e9e-a7dd-97d3adabc7fb" providerId="ADAL" clId="{58794345-D57B-4C51-8C56-9B3A3B47D5E9}" dt="2024-07-16T00:08:43.316" v="56"/>
      <pc:docMkLst>
        <pc:docMk/>
      </pc:docMkLst>
      <pc:sldChg chg="modAnim">
        <pc:chgData name="Kiel Hall" userId="1a64134e-fe22-4e9e-a7dd-97d3adabc7fb" providerId="ADAL" clId="{58794345-D57B-4C51-8C56-9B3A3B47D5E9}" dt="2024-07-16T00:08:43.316" v="56"/>
        <pc:sldMkLst>
          <pc:docMk/>
          <pc:sldMk cId="3462688520" sldId="272"/>
        </pc:sldMkLst>
      </pc:sldChg>
      <pc:sldChg chg="modSp">
        <pc:chgData name="Kiel Hall" userId="1a64134e-fe22-4e9e-a7dd-97d3adabc7fb" providerId="ADAL" clId="{58794345-D57B-4C51-8C56-9B3A3B47D5E9}" dt="2024-06-26T03:24:59.033" v="17" actId="13926"/>
        <pc:sldMkLst>
          <pc:docMk/>
          <pc:sldMk cId="299264562" sldId="274"/>
        </pc:sldMkLst>
        <pc:spChg chg="mod">
          <ac:chgData name="Kiel Hall" userId="1a64134e-fe22-4e9e-a7dd-97d3adabc7fb" providerId="ADAL" clId="{58794345-D57B-4C51-8C56-9B3A3B47D5E9}" dt="2024-06-26T03:23:26.974" v="15" actId="207"/>
          <ac:spMkLst>
            <pc:docMk/>
            <pc:sldMk cId="299264562" sldId="274"/>
            <ac:spMk id="9" creationId="{2C0C888E-5F5C-7FA7-AA1F-15511C0A2D58}"/>
          </ac:spMkLst>
        </pc:spChg>
        <pc:spChg chg="mod">
          <ac:chgData name="Kiel Hall" userId="1a64134e-fe22-4e9e-a7dd-97d3adabc7fb" providerId="ADAL" clId="{58794345-D57B-4C51-8C56-9B3A3B47D5E9}" dt="2024-06-26T03:24:59.033" v="17" actId="13926"/>
          <ac:spMkLst>
            <pc:docMk/>
            <pc:sldMk cId="299264562" sldId="274"/>
            <ac:spMk id="11" creationId="{8E40AF93-DEA4-DA66-6585-B903C74DC47B}"/>
          </ac:spMkLst>
        </pc:spChg>
      </pc:sldChg>
      <pc:sldChg chg="modSp">
        <pc:chgData name="Kiel Hall" userId="1a64134e-fe22-4e9e-a7dd-97d3adabc7fb" providerId="ADAL" clId="{58794345-D57B-4C51-8C56-9B3A3B47D5E9}" dt="2024-07-15T03:17:19.420" v="19" actId="20577"/>
        <pc:sldMkLst>
          <pc:docMk/>
          <pc:sldMk cId="3852959456" sldId="292"/>
        </pc:sldMkLst>
        <pc:spChg chg="mod">
          <ac:chgData name="Kiel Hall" userId="1a64134e-fe22-4e9e-a7dd-97d3adabc7fb" providerId="ADAL" clId="{58794345-D57B-4C51-8C56-9B3A3B47D5E9}" dt="2024-07-15T03:17:19.420" v="19" actId="20577"/>
          <ac:spMkLst>
            <pc:docMk/>
            <pc:sldMk cId="3852959456" sldId="292"/>
            <ac:spMk id="7" creationId="{CE1DF750-F51B-034F-42BB-F839929D6A93}"/>
          </ac:spMkLst>
        </pc:spChg>
      </pc:sldChg>
      <pc:sldChg chg="modSp">
        <pc:chgData name="Kiel Hall" userId="1a64134e-fe22-4e9e-a7dd-97d3adabc7fb" providerId="ADAL" clId="{58794345-D57B-4C51-8C56-9B3A3B47D5E9}" dt="2024-07-15T03:17:29.478" v="21" actId="20577"/>
        <pc:sldMkLst>
          <pc:docMk/>
          <pc:sldMk cId="1440262633" sldId="293"/>
        </pc:sldMkLst>
        <pc:spChg chg="mod">
          <ac:chgData name="Kiel Hall" userId="1a64134e-fe22-4e9e-a7dd-97d3adabc7fb" providerId="ADAL" clId="{58794345-D57B-4C51-8C56-9B3A3B47D5E9}" dt="2024-07-15T03:17:29.478" v="21" actId="20577"/>
          <ac:spMkLst>
            <pc:docMk/>
            <pc:sldMk cId="1440262633" sldId="293"/>
            <ac:spMk id="9" creationId="{E683DBCC-941D-DD7F-8938-10910EEE3367}"/>
          </ac:spMkLst>
        </pc:spChg>
      </pc:sldChg>
    </pc:docChg>
  </pc:docChgLst>
  <pc:docChgLst>
    <pc:chgData name="Evie Dartnell" userId="e7e8bd17-746f-41ac-910d-a4a6498a285d" providerId="ADAL" clId="{21706AA5-14AA-4B8F-9540-CF11BB9E179B}"/>
    <pc:docChg chg="undo custSel modSld">
      <pc:chgData name="Evie Dartnell" userId="e7e8bd17-746f-41ac-910d-a4a6498a285d" providerId="ADAL" clId="{21706AA5-14AA-4B8F-9540-CF11BB9E179B}" dt="2024-05-27T13:18:47.382" v="269" actId="20577"/>
      <pc:docMkLst>
        <pc:docMk/>
      </pc:docMkLst>
      <pc:sldChg chg="addSp modSp mod modAnim">
        <pc:chgData name="Evie Dartnell" userId="e7e8bd17-746f-41ac-910d-a4a6498a285d" providerId="ADAL" clId="{21706AA5-14AA-4B8F-9540-CF11BB9E179B}" dt="2024-05-27T13:18:47.382" v="269" actId="20577"/>
        <pc:sldMkLst>
          <pc:docMk/>
          <pc:sldMk cId="299264562" sldId="274"/>
        </pc:sldMkLst>
        <pc:spChg chg="mod">
          <ac:chgData name="Evie Dartnell" userId="e7e8bd17-746f-41ac-910d-a4a6498a285d" providerId="ADAL" clId="{21706AA5-14AA-4B8F-9540-CF11BB9E179B}" dt="2024-05-27T13:16:18.756" v="10"/>
          <ac:spMkLst>
            <pc:docMk/>
            <pc:sldMk cId="299264562" sldId="274"/>
            <ac:spMk id="6" creationId="{EAD62892-551C-A1CE-EF7E-E0546DFED417}"/>
          </ac:spMkLst>
        </pc:spChg>
        <pc:spChg chg="mod">
          <ac:chgData name="Evie Dartnell" userId="e7e8bd17-746f-41ac-910d-a4a6498a285d" providerId="ADAL" clId="{21706AA5-14AA-4B8F-9540-CF11BB9E179B}" dt="2024-05-27T13:15:38.793" v="8" actId="1076"/>
          <ac:spMkLst>
            <pc:docMk/>
            <pc:sldMk cId="299264562" sldId="274"/>
            <ac:spMk id="9" creationId="{2C0C888E-5F5C-7FA7-AA1F-15511C0A2D58}"/>
          </ac:spMkLst>
        </pc:spChg>
        <pc:spChg chg="mod">
          <ac:chgData name="Evie Dartnell" userId="e7e8bd17-746f-41ac-910d-a4a6498a285d" providerId="ADAL" clId="{21706AA5-14AA-4B8F-9540-CF11BB9E179B}" dt="2024-05-27T13:15:34.137" v="7" actId="1076"/>
          <ac:spMkLst>
            <pc:docMk/>
            <pc:sldMk cId="299264562" sldId="274"/>
            <ac:spMk id="10" creationId="{2C31E245-F4B9-2632-B9E2-A0BD66B743AB}"/>
          </ac:spMkLst>
        </pc:spChg>
        <pc:spChg chg="add mod">
          <ac:chgData name="Evie Dartnell" userId="e7e8bd17-746f-41ac-910d-a4a6498a285d" providerId="ADAL" clId="{21706AA5-14AA-4B8F-9540-CF11BB9E179B}" dt="2024-05-27T13:17:13.167" v="128" actId="14100"/>
          <ac:spMkLst>
            <pc:docMk/>
            <pc:sldMk cId="299264562" sldId="274"/>
            <ac:spMk id="12" creationId="{98127421-B14F-91B8-8B65-9ECAA4448800}"/>
          </ac:spMkLst>
        </pc:spChg>
        <pc:spChg chg="mod">
          <ac:chgData name="Evie Dartnell" userId="e7e8bd17-746f-41ac-910d-a4a6498a285d" providerId="ADAL" clId="{21706AA5-14AA-4B8F-9540-CF11BB9E179B}" dt="2024-05-27T13:15:48.635" v="9" actId="1076"/>
          <ac:spMkLst>
            <pc:docMk/>
            <pc:sldMk cId="299264562" sldId="274"/>
            <ac:spMk id="13" creationId="{CB53B728-3A0E-E31E-6611-40C5B19DA6CC}"/>
          </ac:spMkLst>
        </pc:spChg>
        <pc:spChg chg="add mod">
          <ac:chgData name="Evie Dartnell" userId="e7e8bd17-746f-41ac-910d-a4a6498a285d" providerId="ADAL" clId="{21706AA5-14AA-4B8F-9540-CF11BB9E179B}" dt="2024-05-27T13:18:47.382" v="269" actId="20577"/>
          <ac:spMkLst>
            <pc:docMk/>
            <pc:sldMk cId="299264562" sldId="274"/>
            <ac:spMk id="14" creationId="{87C80CA6-99FD-21AE-FCC5-9860D3D0D00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32B77E-C65B-4A6F-B2CA-722357E425F9}" type="datetimeFigureOut">
              <a:rPr lang="en-AU" smtClean="0"/>
              <a:t>16/07/2024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36DA1-D230-4984-BC5C-3BB27ED5138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5701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507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1041F-4E6A-4E6B-81AD-99E8CFECC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City of Port Phillip &lt;Title of document here&gt;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BFFC4-8FDA-45B3-ABFF-DCB2AEE7F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5E57D-DEB0-4AFD-865C-8114F330871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4824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034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581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43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C3C13-8802-4A06-BB38-4AF74F947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6" y="6356350"/>
            <a:ext cx="30861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City of Port Phillip &lt;Title of document here&gt;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43C81-4267-48A3-B2ED-D120FC15D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64206" y="6356350"/>
            <a:ext cx="20574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5E57D-DEB0-4AFD-865C-8114F330871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587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75C61D-D357-4A54-8D6D-601F389525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076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7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628E9C6-76EF-4F37-A8F3-30A43EF53F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795" y="6042992"/>
            <a:ext cx="3104410" cy="2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24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rtphillip.vic.gov.au/media/izvltmc1/module-6-workbook-storage.pdf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u.openforms.com/Form/e0094115-d7cf-42c8-9b4d-a54417a7de5d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looking at fish in a display case&#10;&#10;Description automatically generated">
            <a:extLst>
              <a:ext uri="{FF2B5EF4-FFF2-40B4-BE49-F238E27FC236}">
                <a16:creationId xmlns:a16="http://schemas.microsoft.com/office/drawing/2014/main" id="{89683F5E-337D-46DF-B3E2-A1A5572D21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461320" y="-134"/>
            <a:ext cx="10310749" cy="6858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E37C79-6C61-476C-874A-E17A46966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07618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2ADD2F-A27E-4E2E-8482-028603F1842B}"/>
              </a:ext>
            </a:extLst>
          </p:cNvPr>
          <p:cNvSpPr txBox="1"/>
          <p:nvPr/>
        </p:nvSpPr>
        <p:spPr>
          <a:xfrm>
            <a:off x="546775" y="5048593"/>
            <a:ext cx="3012207" cy="110799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en-AU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6</a:t>
            </a:r>
          </a:p>
          <a:p>
            <a:r>
              <a:rPr lang="en-AU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</a:t>
            </a:r>
          </a:p>
        </p:txBody>
      </p:sp>
    </p:spTree>
    <p:extLst>
      <p:ext uri="{BB962C8B-B14F-4D97-AF65-F5344CB8AC3E}">
        <p14:creationId xmlns:p14="http://schemas.microsoft.com/office/powerpoint/2010/main" val="344634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A02790-FA10-8B35-8CAA-CC40D65C6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City of Port Phillip: Module 6 - Storage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71B785-3ECC-EE29-DF21-09BF34D74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5E57D-DEB0-4AFD-865C-8114F3308714}" type="slidenum">
              <a:rPr lang="en-AU" smtClean="0"/>
              <a:t>2</a:t>
            </a:fld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5F740B-F742-F036-5F6A-EC37015F38B3}"/>
              </a:ext>
            </a:extLst>
          </p:cNvPr>
          <p:cNvSpPr txBox="1"/>
          <p:nvPr/>
        </p:nvSpPr>
        <p:spPr>
          <a:xfrm>
            <a:off x="428064" y="0"/>
            <a:ext cx="8287871" cy="77518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Track your progress</a:t>
            </a:r>
            <a:endParaRPr lang="en-AU" sz="24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CE00AF-D985-4F7B-DB4B-DAD20B04E8E2}"/>
              </a:ext>
            </a:extLst>
          </p:cNvPr>
          <p:cNvSpPr txBox="1"/>
          <p:nvPr/>
        </p:nvSpPr>
        <p:spPr>
          <a:xfrm>
            <a:off x="5402615" y="1475172"/>
            <a:ext cx="3241040" cy="4992740"/>
          </a:xfrm>
          <a:prstGeom prst="rect">
            <a:avLst/>
          </a:prstGeom>
          <a:noFill/>
        </p:spPr>
        <p:txBody>
          <a:bodyPr wrap="square" lIns="0" tIns="0" rIns="0" bIns="0" numCol="1" spcCol="360000" rtlCol="0">
            <a:noAutofit/>
          </a:bodyPr>
          <a:lstStyle/>
          <a:p>
            <a:pPr marL="228600" marR="0" indent="-228600" algn="l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200" b="1" u="none" strike="noStrike">
                <a:solidFill>
                  <a:srgbClr val="000000"/>
                </a:solidFill>
                <a:latin typeface="Arial" panose="020B0604020202020204" pitchFamily="34" charset="0"/>
              </a:rPr>
              <a:t>Module 1</a:t>
            </a:r>
            <a:r>
              <a:rPr lang="en-AU" sz="1200" u="none" strike="noStrike">
                <a:solidFill>
                  <a:srgbClr val="000000"/>
                </a:solidFill>
                <a:latin typeface="Arial" panose="020B0604020202020204" pitchFamily="34" charset="0"/>
              </a:rPr>
              <a:t>: Introduction 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200" b="1">
                <a:solidFill>
                  <a:srgbClr val="000000"/>
                </a:solidFill>
                <a:latin typeface="Arial" panose="020B0604020202020204" pitchFamily="34" charset="0"/>
              </a:rPr>
              <a:t>Module 2</a:t>
            </a:r>
            <a:r>
              <a:rPr lang="en-AU" sz="1200" u="none" strike="noStrike">
                <a:solidFill>
                  <a:srgbClr val="000000"/>
                </a:solidFill>
                <a:latin typeface="Arial" panose="020B0604020202020204" pitchFamily="34" charset="0"/>
              </a:rPr>
              <a:t>: Management 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200" b="1">
                <a:solidFill>
                  <a:srgbClr val="000000"/>
                </a:solidFill>
                <a:latin typeface="Arial" panose="020B0604020202020204" pitchFamily="34" charset="0"/>
              </a:rPr>
              <a:t>Module</a:t>
            </a:r>
            <a:r>
              <a:rPr lang="en-AU" sz="1200" b="1" u="none" strike="noStrike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AU" sz="1200" b="1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en-AU" sz="1200" u="none" strike="noStrike">
                <a:solidFill>
                  <a:srgbClr val="000000"/>
                </a:solidFill>
                <a:latin typeface="Arial" panose="020B0604020202020204" pitchFamily="34" charset="0"/>
              </a:rPr>
              <a:t>: Training 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200" b="1">
                <a:solidFill>
                  <a:srgbClr val="000000"/>
                </a:solidFill>
                <a:latin typeface="Arial" panose="020B0604020202020204" pitchFamily="34" charset="0"/>
              </a:rPr>
              <a:t>Module 4</a:t>
            </a:r>
            <a:r>
              <a:rPr lang="en-AU" sz="1200" u="none" strike="noStrike">
                <a:solidFill>
                  <a:srgbClr val="000000"/>
                </a:solidFill>
                <a:latin typeface="Arial" panose="020B0604020202020204" pitchFamily="34" charset="0"/>
              </a:rPr>
              <a:t>: Front-of-house 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200" b="1">
                <a:solidFill>
                  <a:srgbClr val="000000"/>
                </a:solidFill>
                <a:latin typeface="Arial" panose="020B0604020202020204" pitchFamily="34" charset="0"/>
              </a:rPr>
              <a:t>Module 5</a:t>
            </a:r>
            <a:r>
              <a:rPr lang="en-AU" sz="1200" u="none" strike="noStrike">
                <a:solidFill>
                  <a:srgbClr val="000000"/>
                </a:solidFill>
                <a:latin typeface="Arial" panose="020B0604020202020204" pitchFamily="34" charset="0"/>
              </a:rPr>
              <a:t>: Suppliers 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200" b="1">
                <a:solidFill>
                  <a:srgbClr val="000000"/>
                </a:solidFill>
                <a:latin typeface="Arial" panose="020B0604020202020204" pitchFamily="34" charset="0"/>
              </a:rPr>
              <a:t>Module 6</a:t>
            </a:r>
            <a:r>
              <a:rPr lang="en-AU" sz="1200" u="none" strike="noStrike">
                <a:solidFill>
                  <a:srgbClr val="000000"/>
                </a:solidFill>
                <a:latin typeface="Arial" panose="020B0604020202020204" pitchFamily="34" charset="0"/>
              </a:rPr>
              <a:t>: Storage </a:t>
            </a:r>
            <a:r>
              <a:rPr lang="en-AU" sz="1200">
                <a:solidFill>
                  <a:srgbClr val="000000"/>
                </a:solidFill>
                <a:latin typeface="Arial" panose="020B0604020202020204" pitchFamily="34" charset="0"/>
              </a:rPr>
              <a:t>(You’re here </a:t>
            </a: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</a:rPr>
              <a:t>📍)</a:t>
            </a:r>
            <a:endParaRPr lang="en-AU" sz="1200" u="none" strike="noStrike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200" b="1">
                <a:solidFill>
                  <a:srgbClr val="000000"/>
                </a:solidFill>
                <a:latin typeface="Arial" panose="020B0604020202020204" pitchFamily="34" charset="0"/>
              </a:rPr>
              <a:t>Module 7</a:t>
            </a:r>
            <a:r>
              <a:rPr lang="en-AU" sz="1200">
                <a:solidFill>
                  <a:srgbClr val="000000"/>
                </a:solidFill>
                <a:latin typeface="Arial" panose="020B0604020202020204" pitchFamily="34" charset="0"/>
              </a:rPr>
              <a:t>: Preparing, handling and serving</a:t>
            </a:r>
          </a:p>
          <a:p>
            <a:pPr marL="228600" marR="0" indent="-228600" algn="l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200" b="1">
                <a:solidFill>
                  <a:srgbClr val="000000"/>
                </a:solidFill>
                <a:latin typeface="Arial" panose="020B0604020202020204" pitchFamily="34" charset="0"/>
              </a:rPr>
              <a:t>Module 8</a:t>
            </a:r>
            <a:r>
              <a:rPr lang="en-AU" sz="1200" u="none" strike="noStrike">
                <a:solidFill>
                  <a:srgbClr val="000000"/>
                </a:solidFill>
                <a:latin typeface="Arial" panose="020B0604020202020204" pitchFamily="34" charset="0"/>
              </a:rPr>
              <a:t>: Labelling</a:t>
            </a:r>
          </a:p>
          <a:p>
            <a:pPr marL="228600" marR="0" indent="-228600" algn="l" rtl="0">
              <a:spcAft>
                <a:spcPts val="1200"/>
              </a:spcAft>
              <a:buFont typeface="+mj-lt"/>
              <a:buAutoNum type="arabicPeriod"/>
            </a:pPr>
            <a:endParaRPr lang="en-US" sz="1200" u="none" strike="noStrike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0" algn="l" rtl="0">
              <a:spcAft>
                <a:spcPts val="1200"/>
              </a:spcAft>
            </a:pPr>
            <a:endParaRPr lang="en-US" sz="1200" u="none" strike="noStrike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CA900C-51D1-1E7B-7640-DA8E3503D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5" r="16725"/>
          <a:stretch/>
        </p:blipFill>
        <p:spPr>
          <a:xfrm>
            <a:off x="500345" y="1475172"/>
            <a:ext cx="4620296" cy="428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0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0830CF-5170-F0EC-81DA-F5A8ACEFF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City of Port Phillip: Module 6 - Storage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800987-F786-DC33-F9B6-FB1305552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5E57D-DEB0-4AFD-865C-8114F3308714}" type="slidenum">
              <a:rPr lang="en-AU" smtClean="0"/>
              <a:t>3</a:t>
            </a:fld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A2C7F2-4515-8EE8-2AAD-16770094E8DD}"/>
              </a:ext>
            </a:extLst>
          </p:cNvPr>
          <p:cNvSpPr txBox="1"/>
          <p:nvPr/>
        </p:nvSpPr>
        <p:spPr>
          <a:xfrm>
            <a:off x="428064" y="0"/>
            <a:ext cx="8287871" cy="77518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Setting standards for storage</a:t>
            </a:r>
            <a:endParaRPr lang="en-AU" sz="2400">
              <a:solidFill>
                <a:schemeClr val="bg1"/>
              </a:solidFill>
            </a:endParaRPr>
          </a:p>
        </p:txBody>
      </p:sp>
      <p:pic>
        <p:nvPicPr>
          <p:cNvPr id="5" name="Picture 4" descr="A person holding a bunch of fruit&#10;&#10;Description automatically generated">
            <a:extLst>
              <a:ext uri="{FF2B5EF4-FFF2-40B4-BE49-F238E27FC236}">
                <a16:creationId xmlns:a16="http://schemas.microsoft.com/office/drawing/2014/main" id="{727114FC-6BA9-7E2A-68C7-4E764F924D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20" r="14020"/>
          <a:stretch/>
        </p:blipFill>
        <p:spPr>
          <a:xfrm>
            <a:off x="4095639" y="1551372"/>
            <a:ext cx="4620296" cy="42804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1DF750-F51B-034F-42BB-F839929D6A93}"/>
              </a:ext>
            </a:extLst>
          </p:cNvPr>
          <p:cNvSpPr txBox="1"/>
          <p:nvPr/>
        </p:nvSpPr>
        <p:spPr>
          <a:xfrm>
            <a:off x="618565" y="1551372"/>
            <a:ext cx="3039917" cy="4652578"/>
          </a:xfrm>
          <a:prstGeom prst="rect">
            <a:avLst/>
          </a:prstGeom>
          <a:noFill/>
        </p:spPr>
        <p:txBody>
          <a:bodyPr wrap="square" lIns="0" tIns="0" rIns="0" bIns="0" numCol="1" spcCol="360000" rtlCol="0">
            <a:noAutofit/>
          </a:bodyPr>
          <a:lstStyle/>
          <a:p>
            <a:pPr>
              <a:spcAft>
                <a:spcPts val="1200"/>
              </a:spcAft>
            </a:pPr>
            <a:r>
              <a:rPr lang="en-AU" sz="1200" dirty="0">
                <a:solidFill>
                  <a:srgbClr val="000000"/>
                </a:solidFill>
                <a:latin typeface="Arial" panose="020B0604020202020204" pitchFamily="34" charset="0"/>
              </a:rPr>
              <a:t>The storage of ingredients is an important step in allergen control as it can be a common point of cross-contamination. </a:t>
            </a:r>
          </a:p>
          <a:p>
            <a:pPr>
              <a:spcAft>
                <a:spcPts val="1200"/>
              </a:spcAft>
            </a:pPr>
            <a:r>
              <a:rPr lang="en-AU" sz="1200" dirty="0">
                <a:solidFill>
                  <a:srgbClr val="000000"/>
                </a:solidFill>
                <a:latin typeface="Arial" panose="020B0604020202020204" pitchFamily="34" charset="0"/>
              </a:rPr>
              <a:t>It is important to consider where and how ingredients and foods are stored, especially if they contain one or more of the 23 common allergens.</a:t>
            </a:r>
          </a:p>
          <a:p>
            <a:pPr>
              <a:spcAft>
                <a:spcPts val="1200"/>
              </a:spcAft>
            </a:pPr>
            <a:r>
              <a:rPr lang="en-AU" sz="1200" dirty="0">
                <a:solidFill>
                  <a:srgbClr val="000000"/>
                </a:solidFill>
                <a:latin typeface="Arial" panose="020B0604020202020204" pitchFamily="34" charset="0"/>
              </a:rPr>
              <a:t>When stored, food should be kept in clean containers, be completely covered and appropriately labelled. </a:t>
            </a:r>
          </a:p>
          <a:p>
            <a:pPr>
              <a:spcAft>
                <a:spcPts val="1200"/>
              </a:spcAft>
            </a:pPr>
            <a:r>
              <a:rPr lang="en-AU" sz="1200" dirty="0">
                <a:solidFill>
                  <a:srgbClr val="000000"/>
                </a:solidFill>
                <a:latin typeface="Arial" panose="020B0604020202020204" pitchFamily="34" charset="0"/>
              </a:rPr>
              <a:t>It is also good to keep a detailed record of what is being stored, how long they have been stored for and what allergens they contain. </a:t>
            </a:r>
          </a:p>
          <a:p>
            <a:pPr>
              <a:spcAft>
                <a:spcPts val="1200"/>
              </a:spcAft>
            </a:pPr>
            <a:r>
              <a:rPr lang="en-AU" sz="1200" dirty="0">
                <a:solidFill>
                  <a:srgbClr val="000000"/>
                </a:solidFill>
                <a:latin typeface="Arial" panose="020B0604020202020204" pitchFamily="34" charset="0"/>
              </a:rPr>
              <a:t>If possible, foods not containing allergens should be stored separately, as to minimise the risk of cross-contamination. </a:t>
            </a:r>
          </a:p>
        </p:txBody>
      </p:sp>
    </p:spTree>
    <p:extLst>
      <p:ext uri="{BB962C8B-B14F-4D97-AF65-F5344CB8AC3E}">
        <p14:creationId xmlns:p14="http://schemas.microsoft.com/office/powerpoint/2010/main" val="385295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5416E5-725D-A7EF-375B-29B4F4614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City of Port Phillip: Module 6 - Storage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592AD0-0F05-3E35-433C-D882B2DC6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5E57D-DEB0-4AFD-865C-8114F3308714}" type="slidenum">
              <a:rPr lang="en-AU" smtClean="0"/>
              <a:t>4</a:t>
            </a:fld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4298DE-E005-5ECF-95CB-B3DFCC6A22CB}"/>
              </a:ext>
            </a:extLst>
          </p:cNvPr>
          <p:cNvSpPr txBox="1"/>
          <p:nvPr/>
        </p:nvSpPr>
        <p:spPr>
          <a:xfrm>
            <a:off x="428064" y="43070"/>
            <a:ext cx="8287871" cy="77518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Tips for storing allergens</a:t>
            </a:r>
            <a:endParaRPr lang="en-AU" sz="240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88131EC-6E01-24BB-8A04-BC315688F20F}"/>
              </a:ext>
            </a:extLst>
          </p:cNvPr>
          <p:cNvSpPr/>
          <p:nvPr/>
        </p:nvSpPr>
        <p:spPr>
          <a:xfrm>
            <a:off x="609319" y="1730826"/>
            <a:ext cx="8106616" cy="775189"/>
          </a:xfrm>
          <a:prstGeom prst="roundRect">
            <a:avLst/>
          </a:prstGeom>
          <a:solidFill>
            <a:srgbClr val="00DE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Devise a storage system </a:t>
            </a:r>
            <a:r>
              <a:rPr lang="en-US" sz="1200" dirty="0"/>
              <a:t>– </a:t>
            </a:r>
            <a:r>
              <a:rPr lang="en-AU" sz="1200" dirty="0"/>
              <a:t>Your storage system should be created specifically for your needs and be followed by all staff members.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3C8357-AF89-13D9-D4F6-70632479C07D}"/>
              </a:ext>
            </a:extLst>
          </p:cNvPr>
          <p:cNvSpPr/>
          <p:nvPr/>
        </p:nvSpPr>
        <p:spPr>
          <a:xfrm>
            <a:off x="609319" y="2612833"/>
            <a:ext cx="8106616" cy="741508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Label correctly </a:t>
            </a:r>
            <a:r>
              <a:rPr lang="en-US" sz="1200"/>
              <a:t>– Ensure allergen information is clearly displayed for each item. It is also best practice to keep a complete product sheet or list with this information too.</a:t>
            </a:r>
            <a:endParaRPr lang="en-AU" sz="120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698D0AD-74C9-580C-DD28-49740141FD69}"/>
              </a:ext>
            </a:extLst>
          </p:cNvPr>
          <p:cNvSpPr/>
          <p:nvPr/>
        </p:nvSpPr>
        <p:spPr>
          <a:xfrm>
            <a:off x="609319" y="3461159"/>
            <a:ext cx="8106616" cy="741509"/>
          </a:xfrm>
          <a:prstGeom prst="roundRect">
            <a:avLst/>
          </a:prstGeom>
          <a:solidFill>
            <a:srgbClr val="00867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Contingency planning </a:t>
            </a:r>
            <a:r>
              <a:rPr lang="en-US" sz="1200"/>
              <a:t>– You should have a plan for if anything spills. When can you just clean and when do you need to dispose of any potentially cross-contaminated goods?</a:t>
            </a:r>
            <a:endParaRPr lang="en-AU" sz="12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874C28B-B0F5-F0B0-44F0-BE3CCF0C866F}"/>
              </a:ext>
            </a:extLst>
          </p:cNvPr>
          <p:cNvSpPr/>
          <p:nvPr/>
        </p:nvSpPr>
        <p:spPr>
          <a:xfrm>
            <a:off x="609319" y="4309486"/>
            <a:ext cx="8106616" cy="74150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To decant or not to decant? </a:t>
            </a:r>
            <a:r>
              <a:rPr lang="en-US" sz="1200"/>
              <a:t>– </a:t>
            </a:r>
            <a:r>
              <a:rPr lang="en-AU" sz="1200"/>
              <a:t>Ideally food should be kept in their original containers where possible. If the product needs to be decanted into a different container for storage, make sure the container is clean and try to use the same containers for the same types of food.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83DBCC-941D-DD7F-8938-10910EEE3367}"/>
              </a:ext>
            </a:extLst>
          </p:cNvPr>
          <p:cNvSpPr txBox="1"/>
          <p:nvPr/>
        </p:nvSpPr>
        <p:spPr>
          <a:xfrm>
            <a:off x="609319" y="1321311"/>
            <a:ext cx="7925360" cy="296734"/>
          </a:xfrm>
          <a:prstGeom prst="rect">
            <a:avLst/>
          </a:prstGeom>
          <a:noFill/>
        </p:spPr>
        <p:txBody>
          <a:bodyPr wrap="square" lIns="0" tIns="0" rIns="0" bIns="0" numCol="1" spcCol="360000" rtlCol="0">
            <a:noAutofit/>
          </a:bodyPr>
          <a:lstStyle/>
          <a:p>
            <a:pPr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When you are storing foods or ingredients containing any of </a:t>
            </a: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</a:rPr>
              <a:t>the 23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common allergens, you should:</a:t>
            </a:r>
            <a:endParaRPr lang="en-AU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0BD3328-A726-3319-C890-8F21A039F9BA}"/>
              </a:ext>
            </a:extLst>
          </p:cNvPr>
          <p:cNvSpPr/>
          <p:nvPr/>
        </p:nvSpPr>
        <p:spPr>
          <a:xfrm>
            <a:off x="609319" y="5157813"/>
            <a:ext cx="8106616" cy="741509"/>
          </a:xfrm>
          <a:prstGeom prst="roundRect">
            <a:avLst/>
          </a:prstGeom>
          <a:solidFill>
            <a:srgbClr val="003E3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Store separately </a:t>
            </a:r>
            <a:r>
              <a:rPr lang="en-US" sz="1200"/>
              <a:t>– </a:t>
            </a:r>
            <a:r>
              <a:rPr lang="en-AU" sz="1200"/>
              <a:t>It is always best to try to keep allergens stored separately to non-allergens, where possible, including in fridges, freezers and display units. You should also make sure all products have air-tight lids and separate utensils.</a:t>
            </a:r>
          </a:p>
        </p:txBody>
      </p:sp>
    </p:spTree>
    <p:extLst>
      <p:ext uri="{BB962C8B-B14F-4D97-AF65-F5344CB8AC3E}">
        <p14:creationId xmlns:p14="http://schemas.microsoft.com/office/powerpoint/2010/main" val="144026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8072DB-7F83-2163-554D-460649BF7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186" y="6356350"/>
            <a:ext cx="4837064" cy="365125"/>
          </a:xfrm>
        </p:spPr>
        <p:txBody>
          <a:bodyPr/>
          <a:lstStyle/>
          <a:p>
            <a:r>
              <a:rPr lang="en-AU"/>
              <a:t>City of Port Phillip: Module 6 - Storage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A2D0A6-D49B-7B15-210A-998227FB1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5E57D-DEB0-4AFD-865C-8114F3308714}" type="slidenum">
              <a:rPr lang="en-AU" smtClean="0"/>
              <a:t>5</a:t>
            </a:fld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D2FBDD-B934-C0E7-4A47-25474421A83A}"/>
              </a:ext>
            </a:extLst>
          </p:cNvPr>
          <p:cNvSpPr txBox="1"/>
          <p:nvPr/>
        </p:nvSpPr>
        <p:spPr>
          <a:xfrm>
            <a:off x="428064" y="23591"/>
            <a:ext cx="8287871" cy="77518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Case study </a:t>
            </a:r>
            <a:r>
              <a:rPr lang="en-US" sz="2400" dirty="0">
                <a:solidFill>
                  <a:schemeClr val="bg1"/>
                </a:solidFill>
              </a:rPr>
              <a:t>– not quite right chocolate delight</a:t>
            </a:r>
            <a:endParaRPr lang="en-AU" sz="2400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B5B167D-CA46-FA19-60A3-8760066412A8}"/>
              </a:ext>
            </a:extLst>
          </p:cNvPr>
          <p:cNvSpPr/>
          <p:nvPr/>
        </p:nvSpPr>
        <p:spPr>
          <a:xfrm>
            <a:off x="687820" y="1729109"/>
            <a:ext cx="1589375" cy="1528181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405CC7-9F8A-F421-9760-6F248CBB7213}"/>
              </a:ext>
            </a:extLst>
          </p:cNvPr>
          <p:cNvSpPr txBox="1"/>
          <p:nvPr/>
        </p:nvSpPr>
        <p:spPr>
          <a:xfrm>
            <a:off x="2763548" y="1671028"/>
            <a:ext cx="3616900" cy="1129321"/>
          </a:xfrm>
          <a:prstGeom prst="rect">
            <a:avLst/>
          </a:prstGeom>
          <a:noFill/>
        </p:spPr>
        <p:txBody>
          <a:bodyPr wrap="square" lIns="0" tIns="0" rIns="0" bIns="0" numCol="1" spcCol="360000" rtlCol="0">
            <a:noAutofit/>
          </a:bodyPr>
          <a:lstStyle/>
          <a:p>
            <a:pPr>
              <a:spcAft>
                <a:spcPts val="1200"/>
              </a:spcAft>
            </a:pPr>
            <a:r>
              <a:rPr lang="en-AU" sz="1200" dirty="0">
                <a:solidFill>
                  <a:srgbClr val="000000"/>
                </a:solidFill>
                <a:latin typeface="Arial" panose="020B0604020202020204" pitchFamily="34" charset="0"/>
              </a:rPr>
              <a:t>A customer ordered a takeaway with a group of friends from a food delivery app. Several items were ordered including a deep-fried Mars bar. The person ordering the Mars bar had a peanut allergy but had eaten Mars bars before so did not declare they had a peanut allergy.</a:t>
            </a:r>
            <a:endParaRPr lang="en-US" sz="1200" u="none" strike="noStrike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20EA2D-F1A9-B44E-AA01-9CB87DC17AB2}"/>
              </a:ext>
            </a:extLst>
          </p:cNvPr>
          <p:cNvSpPr/>
          <p:nvPr/>
        </p:nvSpPr>
        <p:spPr>
          <a:xfrm>
            <a:off x="6866807" y="2874654"/>
            <a:ext cx="1562942" cy="1528181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0D0C909-68BA-0D4F-2AE2-9DFD99606D8E}"/>
              </a:ext>
            </a:extLst>
          </p:cNvPr>
          <p:cNvSpPr/>
          <p:nvPr/>
        </p:nvSpPr>
        <p:spPr>
          <a:xfrm>
            <a:off x="687818" y="4144231"/>
            <a:ext cx="1589376" cy="1528181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CD2120-9EC9-13DB-4984-954AEC2B77EB}"/>
              </a:ext>
            </a:extLst>
          </p:cNvPr>
          <p:cNvSpPr txBox="1"/>
          <p:nvPr/>
        </p:nvSpPr>
        <p:spPr>
          <a:xfrm>
            <a:off x="2153466" y="1046551"/>
            <a:ext cx="4837065" cy="234155"/>
          </a:xfrm>
          <a:prstGeom prst="rect">
            <a:avLst/>
          </a:prstGeom>
          <a:noFill/>
        </p:spPr>
        <p:txBody>
          <a:bodyPr wrap="square" lIns="0" tIns="0" rIns="0" bIns="0" numCol="1" spcCol="360000" rtlCol="0">
            <a:noAutofit/>
          </a:bodyPr>
          <a:lstStyle/>
          <a:p>
            <a:pPr marR="0" algn="l" rtl="0">
              <a:spcAft>
                <a:spcPts val="1200"/>
              </a:spcAft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Note: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This is a real-life incident that occurred in the City of Port Phillip.</a:t>
            </a:r>
            <a:endParaRPr lang="en-US" sz="1200" u="none" strike="noStrike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D9A2D9-765C-EC35-BC65-10DB6E9B523D}"/>
              </a:ext>
            </a:extLst>
          </p:cNvPr>
          <p:cNvSpPr txBox="1"/>
          <p:nvPr/>
        </p:nvSpPr>
        <p:spPr>
          <a:xfrm>
            <a:off x="2763548" y="2957693"/>
            <a:ext cx="3616900" cy="814996"/>
          </a:xfrm>
          <a:prstGeom prst="rect">
            <a:avLst/>
          </a:prstGeom>
          <a:noFill/>
        </p:spPr>
        <p:txBody>
          <a:bodyPr wrap="square" lIns="0" tIns="0" rIns="0" bIns="0" numCol="1" spcCol="360000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en-AU" sz="1200" dirty="0">
                <a:solidFill>
                  <a:srgbClr val="000000"/>
                </a:solidFill>
                <a:latin typeface="Arial"/>
                <a:cs typeface="Arial"/>
              </a:rPr>
              <a:t>On eating the deep-fried Mars bar, the customer thought it tasted strange. Almost immediately, they started to have an anaphylactic reaction, finding it difficult to breath. A friend of the customer then tasted the deep-fried Mars Bar and said it tasted like a Snickers bar. An ambulance was called, and the customer was brought to hospital. Thankfully, the customer made a full recovery</a:t>
            </a:r>
            <a:endParaRPr lang="en-US" sz="1200" u="none" strike="noStrike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AB62B8-C96E-29C5-8293-4C8CC1926E8E}"/>
              </a:ext>
            </a:extLst>
          </p:cNvPr>
          <p:cNvSpPr txBox="1"/>
          <p:nvPr/>
        </p:nvSpPr>
        <p:spPr>
          <a:xfrm>
            <a:off x="2763548" y="4695744"/>
            <a:ext cx="3616900" cy="1171283"/>
          </a:xfrm>
          <a:prstGeom prst="rect">
            <a:avLst/>
          </a:prstGeom>
          <a:noFill/>
        </p:spPr>
        <p:txBody>
          <a:bodyPr wrap="square" lIns="0" tIns="0" rIns="0" bIns="0" numCol="1" spcCol="360000" rtlCol="0">
            <a:noAutofit/>
          </a:bodyPr>
          <a:lstStyle/>
          <a:p>
            <a:pPr>
              <a:spcAft>
                <a:spcPts val="1200"/>
              </a:spcAft>
            </a:pPr>
            <a:r>
              <a:rPr lang="en-AU" sz="1200">
                <a:solidFill>
                  <a:srgbClr val="000000"/>
                </a:solidFill>
                <a:latin typeface="Arial" panose="020B0604020202020204" pitchFamily="34" charset="0"/>
              </a:rPr>
              <a:t>During a follow-up inspection of the food premises, it was observed by an Environmental Health Officer that the Snickers bars were stored on a shelf directly above the Mars bars. Upon questioning the staff, it was also identified that the same batter and frying oil was used to cook both menu items.</a:t>
            </a:r>
            <a:endParaRPr lang="en-US" sz="1200" u="none" strike="noStrike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68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/>
      <p:bldP spid="9" grpId="0" animBg="1"/>
      <p:bldP spid="11" grpId="0" animBg="1"/>
      <p:bldP spid="19" grpId="0"/>
      <p:bldP spid="5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970AD0-2A7D-688A-C1D0-28375558C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185" y="6356350"/>
            <a:ext cx="4503427" cy="365125"/>
          </a:xfrm>
        </p:spPr>
        <p:txBody>
          <a:bodyPr/>
          <a:lstStyle/>
          <a:p>
            <a:r>
              <a:rPr lang="en-AU"/>
              <a:t>City of Port Phillip: Module 6 - Storage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71DC9C-BC8E-4BC5-5DAB-4C3156B44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5E57D-DEB0-4AFD-865C-8114F3308714}" type="slidenum">
              <a:rPr lang="en-AU" smtClean="0"/>
              <a:t>6</a:t>
            </a:fld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B4D534-09FB-10DE-2695-1ADB7842C031}"/>
              </a:ext>
            </a:extLst>
          </p:cNvPr>
          <p:cNvSpPr txBox="1"/>
          <p:nvPr/>
        </p:nvSpPr>
        <p:spPr>
          <a:xfrm>
            <a:off x="428064" y="43070"/>
            <a:ext cx="8287871" cy="77518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Case study – </a:t>
            </a:r>
            <a:r>
              <a:rPr lang="en-US" sz="2400">
                <a:solidFill>
                  <a:schemeClr val="bg1"/>
                </a:solidFill>
              </a:rPr>
              <a:t>Take a moment to reflect on this case</a:t>
            </a:r>
            <a:endParaRPr lang="en-AU" sz="240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45228B-52B8-1BB6-D1B7-6DBD2452406B}"/>
              </a:ext>
            </a:extLst>
          </p:cNvPr>
          <p:cNvSpPr/>
          <p:nvPr/>
        </p:nvSpPr>
        <p:spPr>
          <a:xfrm>
            <a:off x="1533526" y="1379801"/>
            <a:ext cx="5638800" cy="7751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/>
              <a:t>What can this business learn and improve on?</a:t>
            </a:r>
            <a:endParaRPr lang="en-US" sz="1200">
              <a:cs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9DE357-ACB8-77E6-91B8-40DB4A67533E}"/>
              </a:ext>
            </a:extLst>
          </p:cNvPr>
          <p:cNvSpPr/>
          <p:nvPr/>
        </p:nvSpPr>
        <p:spPr>
          <a:xfrm>
            <a:off x="1533526" y="2343167"/>
            <a:ext cx="5638800" cy="7751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cs typeface="Arial"/>
              </a:rPr>
              <a:t>Was there a chance the Snickers bar could get mixed up with the Mars bar?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B7C79D5-ACDA-5236-E2A3-E9C557BCDED5}"/>
              </a:ext>
            </a:extLst>
          </p:cNvPr>
          <p:cNvSpPr/>
          <p:nvPr/>
        </p:nvSpPr>
        <p:spPr>
          <a:xfrm>
            <a:off x="1533526" y="3306533"/>
            <a:ext cx="5638800" cy="7751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/>
              <a:t>Should using a separate batter and fryer be considered?</a:t>
            </a:r>
            <a:endParaRPr lang="en-US" sz="1200">
              <a:cs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200962E-7040-B1BC-8D86-4CE6C2FF18C1}"/>
              </a:ext>
            </a:extLst>
          </p:cNvPr>
          <p:cNvSpPr/>
          <p:nvPr/>
        </p:nvSpPr>
        <p:spPr>
          <a:xfrm>
            <a:off x="1533526" y="5243309"/>
            <a:ext cx="5638800" cy="77518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/>
              <a:t>Can you think of anything else?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C0F73C-BA2C-28E6-B040-7C06B0975EC6}"/>
              </a:ext>
            </a:extLst>
          </p:cNvPr>
          <p:cNvSpPr/>
          <p:nvPr/>
        </p:nvSpPr>
        <p:spPr>
          <a:xfrm>
            <a:off x="1533526" y="4274921"/>
            <a:ext cx="5638800" cy="7751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/>
              <a:t>Should there be a warning on the delivery app menu?</a:t>
            </a:r>
            <a:endParaRPr lang="en-US" sz="12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107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  <p:bldP spid="10" grpId="0" animBg="1"/>
      <p:bldP spid="11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970AD0-2A7D-688A-C1D0-28375558C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185" y="6356350"/>
            <a:ext cx="4503427" cy="365125"/>
          </a:xfrm>
        </p:spPr>
        <p:txBody>
          <a:bodyPr/>
          <a:lstStyle/>
          <a:p>
            <a:r>
              <a:rPr lang="en-AU"/>
              <a:t>City of Port Phillip: Module 6 - Storage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71DC9C-BC8E-4BC5-5DAB-4C3156B44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5E57D-DEB0-4AFD-865C-8114F3308714}" type="slidenum">
              <a:rPr lang="en-AU" smtClean="0"/>
              <a:t>7</a:t>
            </a:fld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B4D534-09FB-10DE-2695-1ADB7842C031}"/>
              </a:ext>
            </a:extLst>
          </p:cNvPr>
          <p:cNvSpPr txBox="1"/>
          <p:nvPr/>
        </p:nvSpPr>
        <p:spPr>
          <a:xfrm>
            <a:off x="428064" y="43070"/>
            <a:ext cx="8287871" cy="77518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Case study </a:t>
            </a:r>
            <a:r>
              <a:rPr lang="en-US" sz="2400">
                <a:solidFill>
                  <a:schemeClr val="bg1"/>
                </a:solidFill>
              </a:rPr>
              <a:t>- How could this incident have been avoided?</a:t>
            </a:r>
            <a:endParaRPr lang="en-AU" sz="240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45228B-52B8-1BB6-D1B7-6DBD2452406B}"/>
              </a:ext>
            </a:extLst>
          </p:cNvPr>
          <p:cNvSpPr/>
          <p:nvPr/>
        </p:nvSpPr>
        <p:spPr>
          <a:xfrm>
            <a:off x="1533526" y="1379801"/>
            <a:ext cx="5638800" cy="7751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When ordering, the system should have prompted the customer to disclose whether they had an allergy or not. </a:t>
            </a:r>
            <a:endParaRPr lang="en-AU" sz="12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9DE357-ACB8-77E6-91B8-40DB4A67533E}"/>
              </a:ext>
            </a:extLst>
          </p:cNvPr>
          <p:cNvSpPr/>
          <p:nvPr/>
        </p:nvSpPr>
        <p:spPr>
          <a:xfrm>
            <a:off x="1533526" y="2343167"/>
            <a:ext cx="5638800" cy="7751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The Mars and Snickers bars should have been stored in completely different areas and they should have been clearly labelled.</a:t>
            </a:r>
            <a:endParaRPr lang="en-AU" sz="12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B7C79D5-ACDA-5236-E2A3-E9C557BCDED5}"/>
              </a:ext>
            </a:extLst>
          </p:cNvPr>
          <p:cNvSpPr/>
          <p:nvPr/>
        </p:nvSpPr>
        <p:spPr>
          <a:xfrm>
            <a:off x="1533526" y="3306533"/>
            <a:ext cx="5638800" cy="7751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The Mars and Snickers bars should have been handled with separate utensils and cooked using different batter and fryers, to </a:t>
            </a:r>
            <a:r>
              <a:rPr lang="en-US" sz="1200" err="1"/>
              <a:t>minimise</a:t>
            </a:r>
            <a:r>
              <a:rPr lang="en-US" sz="1200"/>
              <a:t> cross-contamination.</a:t>
            </a:r>
            <a:endParaRPr lang="en-AU" sz="12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200962E-7040-B1BC-8D86-4CE6C2FF18C1}"/>
              </a:ext>
            </a:extLst>
          </p:cNvPr>
          <p:cNvSpPr/>
          <p:nvPr/>
        </p:nvSpPr>
        <p:spPr>
          <a:xfrm>
            <a:off x="1533526" y="5243309"/>
            <a:ext cx="5638800" cy="77518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/>
              <a:t>Can you think of anything else?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C0F73C-BA2C-28E6-B040-7C06B0975EC6}"/>
              </a:ext>
            </a:extLst>
          </p:cNvPr>
          <p:cNvSpPr/>
          <p:nvPr/>
        </p:nvSpPr>
        <p:spPr>
          <a:xfrm>
            <a:off x="1533526" y="4274921"/>
            <a:ext cx="5638800" cy="7751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If the staff had of received training and had used appropriate processes, then some of these common mistakes could have been avoided.</a:t>
            </a:r>
            <a:endParaRPr lang="en-AU" sz="1200"/>
          </a:p>
        </p:txBody>
      </p:sp>
    </p:spTree>
    <p:extLst>
      <p:ext uri="{BB962C8B-B14F-4D97-AF65-F5344CB8AC3E}">
        <p14:creationId xmlns:p14="http://schemas.microsoft.com/office/powerpoint/2010/main" val="190148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  <p:bldP spid="10" grpId="0" animBg="1"/>
      <p:bldP spid="11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970AD0-2A7D-688A-C1D0-28375558C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185" y="6356350"/>
            <a:ext cx="4503427" cy="365125"/>
          </a:xfrm>
        </p:spPr>
        <p:txBody>
          <a:bodyPr/>
          <a:lstStyle/>
          <a:p>
            <a:r>
              <a:rPr lang="en-AU"/>
              <a:t>City of Port Phillip: Module 6 - Storage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71DC9C-BC8E-4BC5-5DAB-4C3156B44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5E57D-DEB0-4AFD-865C-8114F3308714}" type="slidenum">
              <a:rPr lang="en-AU" smtClean="0"/>
              <a:t>8</a:t>
            </a:fld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B4D534-09FB-10DE-2695-1ADB7842C031}"/>
              </a:ext>
            </a:extLst>
          </p:cNvPr>
          <p:cNvSpPr txBox="1"/>
          <p:nvPr/>
        </p:nvSpPr>
        <p:spPr>
          <a:xfrm>
            <a:off x="428064" y="31750"/>
            <a:ext cx="8287871" cy="77518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This week’s activities and what comes next</a:t>
            </a:r>
            <a:endParaRPr lang="en-AU" sz="240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78C3C7-EE89-CD1E-FA6D-39ED6D30B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3" r="13923"/>
          <a:stretch/>
        </p:blipFill>
        <p:spPr>
          <a:xfrm>
            <a:off x="4023359" y="1390983"/>
            <a:ext cx="4620296" cy="42804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99CD62-46C2-B5E0-4875-F54BD68031AC}"/>
              </a:ext>
            </a:extLst>
          </p:cNvPr>
          <p:cNvSpPr txBox="1"/>
          <p:nvPr/>
        </p:nvSpPr>
        <p:spPr>
          <a:xfrm>
            <a:off x="511773" y="5259554"/>
            <a:ext cx="3241040" cy="994931"/>
          </a:xfrm>
          <a:prstGeom prst="rect">
            <a:avLst/>
          </a:prstGeom>
          <a:noFill/>
        </p:spPr>
        <p:txBody>
          <a:bodyPr wrap="square" lIns="0" tIns="0" rIns="0" bIns="0" numCol="1" spcCol="360000" rtlCol="0">
            <a:noAutofit/>
          </a:bodyPr>
          <a:lstStyle/>
          <a:p>
            <a:pPr marR="0" algn="l" rtl="0">
              <a:spcAft>
                <a:spcPts val="1200"/>
              </a:spcAft>
            </a:pPr>
            <a:r>
              <a:rPr 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Next week</a:t>
            </a:r>
          </a:p>
          <a:p>
            <a:pPr marR="0" algn="l" rtl="0">
              <a:spcAft>
                <a:spcPts val="1200"/>
              </a:spcAft>
            </a:pP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</a:rPr>
              <a:t>In our next module (Module 7), we will be discussing how to best prepare, handle and serve food to customers with allergies.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D62892-551C-A1CE-EF7E-E0546DFED417}"/>
              </a:ext>
            </a:extLst>
          </p:cNvPr>
          <p:cNvSpPr txBox="1"/>
          <p:nvPr/>
        </p:nvSpPr>
        <p:spPr>
          <a:xfrm>
            <a:off x="500344" y="1390984"/>
            <a:ext cx="3309655" cy="847391"/>
          </a:xfrm>
          <a:prstGeom prst="rect">
            <a:avLst/>
          </a:prstGeom>
          <a:noFill/>
        </p:spPr>
        <p:txBody>
          <a:bodyPr wrap="square" lIns="0" tIns="0" rIns="0" bIns="0" numCol="1" spcCol="360000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en-US" sz="1200" u="none" strike="noStrike">
                <a:solidFill>
                  <a:srgbClr val="000000"/>
                </a:solidFill>
                <a:latin typeface="Arial"/>
                <a:cs typeface="Arial"/>
              </a:rPr>
              <a:t>Each week we’ll ask you to reflect on and implement what you have learnt.</a:t>
            </a:r>
          </a:p>
          <a:p>
            <a:pPr>
              <a:spcAft>
                <a:spcPts val="1200"/>
              </a:spcAft>
            </a:pPr>
            <a:r>
              <a:rPr lang="en-US" sz="1200" u="none" strike="noStrike">
                <a:solidFill>
                  <a:srgbClr val="000000"/>
                </a:solidFill>
                <a:latin typeface="Arial"/>
                <a:cs typeface="Arial"/>
              </a:rPr>
              <a:t>This week we ask that you:</a:t>
            </a:r>
            <a:endParaRPr lang="en-US"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endParaRPr lang="en-US" sz="12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endParaRPr lang="en-US" sz="1200">
              <a:cs typeface="Arial" panose="020B060402020202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0C888E-5F5C-7FA7-AA1F-15511C0A2D58}"/>
              </a:ext>
            </a:extLst>
          </p:cNvPr>
          <p:cNvSpPr/>
          <p:nvPr/>
        </p:nvSpPr>
        <p:spPr>
          <a:xfrm>
            <a:off x="500342" y="3762865"/>
            <a:ext cx="3119155" cy="36512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 Module 6 Workbook HERE</a:t>
            </a:r>
            <a:endParaRPr lang="en-AU" sz="12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31E245-F4B9-2632-B9E2-A0BD66B743AB}"/>
              </a:ext>
            </a:extLst>
          </p:cNvPr>
          <p:cNvSpPr txBox="1"/>
          <p:nvPr/>
        </p:nvSpPr>
        <p:spPr>
          <a:xfrm>
            <a:off x="511773" y="4294816"/>
            <a:ext cx="3241040" cy="183503"/>
          </a:xfrm>
          <a:prstGeom prst="rect">
            <a:avLst/>
          </a:prstGeom>
          <a:noFill/>
        </p:spPr>
        <p:txBody>
          <a:bodyPr wrap="square" lIns="0" tIns="0" rIns="0" bIns="0" numCol="1" spcCol="360000" rtlCol="0" anchor="t">
            <a:noAutofit/>
          </a:bodyPr>
          <a:lstStyle/>
          <a:p>
            <a:pPr marL="171450" indent="-171450">
              <a:spcAft>
                <a:spcPts val="1200"/>
              </a:spcAft>
              <a:buFont typeface="Wingdings"/>
              <a:buChar char="q"/>
            </a:pPr>
            <a:r>
              <a:rPr lang="en-US" sz="1200">
                <a:cs typeface="Arial" panose="020B0604020202020204"/>
              </a:rPr>
              <a:t>Take this week’s test.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E40AF93-DEA4-DA66-6585-B903C74DC47B}"/>
              </a:ext>
            </a:extLst>
          </p:cNvPr>
          <p:cNvSpPr/>
          <p:nvPr/>
        </p:nvSpPr>
        <p:spPr>
          <a:xfrm>
            <a:off x="500343" y="4671935"/>
            <a:ext cx="3119155" cy="36512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Take the Module 6 Test HERE</a:t>
            </a:r>
            <a:endParaRPr lang="en-AU" sz="12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53B728-3A0E-E31E-6611-40C5B19DA6CC}"/>
              </a:ext>
            </a:extLst>
          </p:cNvPr>
          <p:cNvSpPr txBox="1"/>
          <p:nvPr/>
        </p:nvSpPr>
        <p:spPr>
          <a:xfrm>
            <a:off x="511773" y="3352645"/>
            <a:ext cx="3309655" cy="183503"/>
          </a:xfrm>
          <a:prstGeom prst="rect">
            <a:avLst/>
          </a:prstGeom>
          <a:noFill/>
        </p:spPr>
        <p:txBody>
          <a:bodyPr wrap="square" lIns="0" tIns="0" rIns="0" bIns="0" numCol="1" spcCol="360000" rtlCol="0" anchor="t">
            <a:noAutofit/>
          </a:bodyPr>
          <a:lstStyle/>
          <a:p>
            <a:pPr marL="171450" indent="-1714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200">
                <a:solidFill>
                  <a:srgbClr val="000000"/>
                </a:solidFill>
                <a:latin typeface="Arial"/>
                <a:cs typeface="Arial"/>
              </a:rPr>
              <a:t>Complete Workbook 5: Storage. 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127421-B14F-91B8-8B65-9ECAA4448800}"/>
              </a:ext>
            </a:extLst>
          </p:cNvPr>
          <p:cNvSpPr txBox="1"/>
          <p:nvPr/>
        </p:nvSpPr>
        <p:spPr>
          <a:xfrm>
            <a:off x="500342" y="2257870"/>
            <a:ext cx="3309655" cy="427100"/>
          </a:xfrm>
          <a:prstGeom prst="rect">
            <a:avLst/>
          </a:prstGeom>
          <a:noFill/>
        </p:spPr>
        <p:txBody>
          <a:bodyPr wrap="square" lIns="0" tIns="0" rIns="0" bIns="0" numCol="1" spcCol="360000" rtlCol="0" anchor="t">
            <a:noAutofit/>
          </a:bodyPr>
          <a:lstStyle/>
          <a:p>
            <a:pPr marL="171450" indent="-1714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200">
                <a:solidFill>
                  <a:srgbClr val="000000"/>
                </a:solidFill>
                <a:latin typeface="Arial"/>
                <a:cs typeface="Arial"/>
              </a:rPr>
              <a:t>Audit your food storage areas and identify stored ingredients containing allergens. 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C80CA6-99FD-21AE-FCC5-9860D3D0D002}"/>
              </a:ext>
            </a:extLst>
          </p:cNvPr>
          <p:cNvSpPr txBox="1"/>
          <p:nvPr/>
        </p:nvSpPr>
        <p:spPr>
          <a:xfrm>
            <a:off x="500342" y="2791820"/>
            <a:ext cx="3309655" cy="427100"/>
          </a:xfrm>
          <a:prstGeom prst="rect">
            <a:avLst/>
          </a:prstGeom>
          <a:noFill/>
        </p:spPr>
        <p:txBody>
          <a:bodyPr wrap="square" lIns="0" tIns="0" rIns="0" bIns="0" numCol="1" spcCol="360000" rtlCol="0" anchor="t">
            <a:noAutofit/>
          </a:bodyPr>
          <a:lstStyle/>
          <a:p>
            <a:pPr marL="171450" indent="-1714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200">
                <a:solidFill>
                  <a:srgbClr val="000000"/>
                </a:solidFill>
                <a:latin typeface="Arial"/>
                <a:cs typeface="Arial"/>
              </a:rPr>
              <a:t>Review current storage practices and implement changes to improve 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6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  <p:bldP spid="9" grpId="0" animBg="1"/>
      <p:bldP spid="10" grpId="0"/>
      <p:bldP spid="11" grpId="0" animBg="1"/>
      <p:bldP spid="13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ABAE5C-01D1-3066-55BD-FF9460434155}"/>
              </a:ext>
            </a:extLst>
          </p:cNvPr>
          <p:cNvSpPr txBox="1"/>
          <p:nvPr/>
        </p:nvSpPr>
        <p:spPr>
          <a:xfrm>
            <a:off x="1038225" y="4881860"/>
            <a:ext cx="7067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If you have any question or would like some additional guidance, please contact your Environmental Health Officer.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8498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PP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5A5"/>
      </a:accent1>
      <a:accent2>
        <a:srgbClr val="009FDF"/>
      </a:accent2>
      <a:accent3>
        <a:srgbClr val="ED145B"/>
      </a:accent3>
      <a:accent4>
        <a:srgbClr val="F58220"/>
      </a:accent4>
      <a:accent5>
        <a:srgbClr val="958A7A"/>
      </a:accent5>
      <a:accent6>
        <a:srgbClr val="272420"/>
      </a:accent6>
      <a:hlink>
        <a:srgbClr val="00595F"/>
      </a:hlink>
      <a:folHlink>
        <a:srgbClr val="193C6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P_PPT_Template_standard_INT_2022.pptx" id="{5E3C7D35-C544-4CCB-8E18-13D2DF7DB95E}" vid="{09BAEB08-9713-4E6E-B1B7-EBE36CE75598}"/>
    </a:ext>
  </a:extLst>
</a:theme>
</file>

<file path=ppt/theme/theme2.xml><?xml version="1.0" encoding="utf-8"?>
<a:theme xmlns:a="http://schemas.openxmlformats.org/drawingml/2006/main" name="Custom Design">
  <a:themeElements>
    <a:clrScheme name="CoPP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5A5"/>
      </a:accent1>
      <a:accent2>
        <a:srgbClr val="009FDF"/>
      </a:accent2>
      <a:accent3>
        <a:srgbClr val="ED145B"/>
      </a:accent3>
      <a:accent4>
        <a:srgbClr val="F58220"/>
      </a:accent4>
      <a:accent5>
        <a:srgbClr val="958A7A"/>
      </a:accent5>
      <a:accent6>
        <a:srgbClr val="272420"/>
      </a:accent6>
      <a:hlink>
        <a:srgbClr val="00595F"/>
      </a:hlink>
      <a:folHlink>
        <a:srgbClr val="193C6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P_PPT_Template_standard_INT_2022.pptx" id="{5E3C7D35-C544-4CCB-8E18-13D2DF7DB95E}" vid="{5877E234-4264-49A3-82A5-13ADB14D30AE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P_PPT_Template_standard_INT_2022.pptx" id="{5E3C7D35-C544-4CCB-8E18-13D2DF7DB95E}" vid="{1F9BFC21-324E-42D9-9CA2-3C3C01630805}"/>
    </a:ext>
  </a:extLst>
</a:theme>
</file>

<file path=ppt/theme/theme4.xml><?xml version="1.0" encoding="utf-8"?>
<a:theme xmlns:a="http://schemas.openxmlformats.org/drawingml/2006/main" name="1_Custom Design">
  <a:themeElements>
    <a:clrScheme name="CoPP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5A5"/>
      </a:accent1>
      <a:accent2>
        <a:srgbClr val="009FDF"/>
      </a:accent2>
      <a:accent3>
        <a:srgbClr val="ED145B"/>
      </a:accent3>
      <a:accent4>
        <a:srgbClr val="F58220"/>
      </a:accent4>
      <a:accent5>
        <a:srgbClr val="958A7A"/>
      </a:accent5>
      <a:accent6>
        <a:srgbClr val="272420"/>
      </a:accent6>
      <a:hlink>
        <a:srgbClr val="00595F"/>
      </a:hlink>
      <a:folHlink>
        <a:srgbClr val="193C6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PP_PPT_Template_standard_INT_2022.pptx" id="{5E3C7D35-C544-4CCB-8E18-13D2DF7DB95E}" vid="{9312AC17-3A33-4B3F-A7F5-187983C9C6C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copp_ppt_template_standard_int_2022</Template>
  <TotalTime>9</TotalTime>
  <Words>935</Words>
  <Application>Microsoft Office PowerPoint</Application>
  <PresentationFormat>On-screen Show (4:3)</PresentationFormat>
  <Paragraphs>67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Wingdings</vt:lpstr>
      <vt:lpstr>Office Theme</vt:lpstr>
      <vt:lpstr>Custom Design</vt:lpstr>
      <vt:lpstr>2_Custom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Evie Dartnell</dc:creator>
  <cp:lastModifiedBy>Kiel Hall</cp:lastModifiedBy>
  <cp:revision>1</cp:revision>
  <dcterms:created xsi:type="dcterms:W3CDTF">2024-01-25T04:53:45Z</dcterms:created>
  <dcterms:modified xsi:type="dcterms:W3CDTF">2024-07-16T00:08:52Z</dcterms:modified>
</cp:coreProperties>
</file>