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64" r:id="rId4"/>
  </p:sldMasterIdLst>
  <p:notesMasterIdLst>
    <p:notesMasterId r:id="rId15"/>
  </p:notesMasterIdLst>
  <p:sldIdLst>
    <p:sldId id="256" r:id="rId5"/>
    <p:sldId id="276" r:id="rId6"/>
    <p:sldId id="299" r:id="rId7"/>
    <p:sldId id="301" r:id="rId8"/>
    <p:sldId id="272" r:id="rId9"/>
    <p:sldId id="271" r:id="rId10"/>
    <p:sldId id="303" r:id="rId11"/>
    <p:sldId id="274" r:id="rId12"/>
    <p:sldId id="302" r:id="rId13"/>
    <p:sldId id="26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2161F4-B0DD-104F-2045-2895A7BE66C0}" name="Evie Dartnell" initials="ED" userId="S::Evie.Dartnell@portphillip.vic.gov.au::e7e8bd17-746f-41ac-910d-a4a6498a28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E38"/>
    <a:srgbClr val="008679"/>
    <a:srgbClr val="00DEC9"/>
    <a:srgbClr val="00B0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63688C-A3A8-4C7F-9599-FC6AE02BD6FE}" v="21" dt="2024-07-15T03:10:43.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6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l Hall" userId="1a64134e-fe22-4e9e-a7dd-97d3adabc7fb" providerId="ADAL" clId="{C863688C-A3A8-4C7F-9599-FC6AE02BD6FE}"/>
    <pc:docChg chg="modSld">
      <pc:chgData name="Kiel Hall" userId="1a64134e-fe22-4e9e-a7dd-97d3adabc7fb" providerId="ADAL" clId="{C863688C-A3A8-4C7F-9599-FC6AE02BD6FE}" dt="2024-07-15T03:10:43.835" v="19" actId="20577"/>
      <pc:docMkLst>
        <pc:docMk/>
      </pc:docMkLst>
      <pc:sldChg chg="modSp mod">
        <pc:chgData name="Kiel Hall" userId="1a64134e-fe22-4e9e-a7dd-97d3adabc7fb" providerId="ADAL" clId="{C863688C-A3A8-4C7F-9599-FC6AE02BD6FE}" dt="2024-06-24T01:26:54.079" v="1" actId="29295"/>
        <pc:sldMkLst>
          <pc:docMk/>
          <pc:sldMk cId="3446340724" sldId="256"/>
        </pc:sldMkLst>
        <pc:picChg chg="mod">
          <ac:chgData name="Kiel Hall" userId="1a64134e-fe22-4e9e-a7dd-97d3adabc7fb" providerId="ADAL" clId="{C863688C-A3A8-4C7F-9599-FC6AE02BD6FE}" dt="2024-06-24T01:26:54.079" v="1" actId="29295"/>
          <ac:picMkLst>
            <pc:docMk/>
            <pc:sldMk cId="3446340724" sldId="256"/>
            <ac:picMk id="10" creationId="{89683F5E-337D-46DF-B3E2-A1A5572D21D4}"/>
          </ac:picMkLst>
        </pc:picChg>
      </pc:sldChg>
      <pc:sldChg chg="modSp">
        <pc:chgData name="Kiel Hall" userId="1a64134e-fe22-4e9e-a7dd-97d3adabc7fb" providerId="ADAL" clId="{C863688C-A3A8-4C7F-9599-FC6AE02BD6FE}" dt="2024-06-26T04:17:05.704" v="15" actId="207"/>
        <pc:sldMkLst>
          <pc:docMk/>
          <pc:sldMk cId="299264562" sldId="274"/>
        </pc:sldMkLst>
        <pc:spChg chg="mod">
          <ac:chgData name="Kiel Hall" userId="1a64134e-fe22-4e9e-a7dd-97d3adabc7fb" providerId="ADAL" clId="{C863688C-A3A8-4C7F-9599-FC6AE02BD6FE}" dt="2024-06-26T04:16:18.722" v="13" actId="207"/>
          <ac:spMkLst>
            <pc:docMk/>
            <pc:sldMk cId="299264562" sldId="274"/>
            <ac:spMk id="6" creationId="{1BF98C15-80F8-E857-0E8C-CE8DF2A47339}"/>
          </ac:spMkLst>
        </pc:spChg>
        <pc:spChg chg="mod">
          <ac:chgData name="Kiel Hall" userId="1a64134e-fe22-4e9e-a7dd-97d3adabc7fb" providerId="ADAL" clId="{C863688C-A3A8-4C7F-9599-FC6AE02BD6FE}" dt="2024-06-26T04:17:05.704" v="15" actId="207"/>
          <ac:spMkLst>
            <pc:docMk/>
            <pc:sldMk cId="299264562" sldId="274"/>
            <ac:spMk id="10" creationId="{999CF6F4-7E3A-0FE6-BAD1-284EEC7E813D}"/>
          </ac:spMkLst>
        </pc:spChg>
      </pc:sldChg>
      <pc:sldChg chg="modSp">
        <pc:chgData name="Kiel Hall" userId="1a64134e-fe22-4e9e-a7dd-97d3adabc7fb" providerId="ADAL" clId="{C863688C-A3A8-4C7F-9599-FC6AE02BD6FE}" dt="2024-07-15T03:10:43.835" v="19" actId="20577"/>
        <pc:sldMkLst>
          <pc:docMk/>
          <pc:sldMk cId="584099560" sldId="301"/>
        </pc:sldMkLst>
        <pc:spChg chg="mod">
          <ac:chgData name="Kiel Hall" userId="1a64134e-fe22-4e9e-a7dd-97d3adabc7fb" providerId="ADAL" clId="{C863688C-A3A8-4C7F-9599-FC6AE02BD6FE}" dt="2024-07-15T03:10:43.835" v="19" actId="20577"/>
          <ac:spMkLst>
            <pc:docMk/>
            <pc:sldMk cId="584099560" sldId="301"/>
            <ac:spMk id="12" creationId="{646B758F-4792-427F-994B-0D122C67F093}"/>
          </ac:spMkLst>
        </pc:spChg>
      </pc:sldChg>
    </pc:docChg>
  </pc:docChgLst>
  <pc:docChgLst>
    <pc:chgData name="Evie Dartnell" userId="e7e8bd17-746f-41ac-910d-a4a6498a285d" providerId="ADAL" clId="{B763CB16-69A2-4F5A-90B8-427D87C71E53}"/>
    <pc:docChg chg="modSld">
      <pc:chgData name="Evie Dartnell" userId="e7e8bd17-746f-41ac-910d-a4a6498a285d" providerId="ADAL" clId="{B763CB16-69A2-4F5A-90B8-427D87C71E53}" dt="2024-05-27T13:52:03.221" v="108" actId="20577"/>
      <pc:docMkLst>
        <pc:docMk/>
      </pc:docMkLst>
      <pc:sldChg chg="addSp modSp mod modAnim">
        <pc:chgData name="Evie Dartnell" userId="e7e8bd17-746f-41ac-910d-a4a6498a285d" providerId="ADAL" clId="{B763CB16-69A2-4F5A-90B8-427D87C71E53}" dt="2024-05-27T13:50:58.217" v="105" actId="20577"/>
        <pc:sldMkLst>
          <pc:docMk/>
          <pc:sldMk cId="299264562" sldId="274"/>
        </pc:sldMkLst>
        <pc:spChg chg="mod">
          <ac:chgData name="Evie Dartnell" userId="e7e8bd17-746f-41ac-910d-a4a6498a285d" providerId="ADAL" clId="{B763CB16-69A2-4F5A-90B8-427D87C71E53}" dt="2024-05-27T13:50:44.629" v="100" actId="1035"/>
          <ac:spMkLst>
            <pc:docMk/>
            <pc:sldMk cId="299264562" sldId="274"/>
            <ac:spMk id="6" creationId="{1BF98C15-80F8-E857-0E8C-CE8DF2A47339}"/>
          </ac:spMkLst>
        </pc:spChg>
        <pc:spChg chg="mod">
          <ac:chgData name="Evie Dartnell" userId="e7e8bd17-746f-41ac-910d-a4a6498a285d" providerId="ADAL" clId="{B763CB16-69A2-4F5A-90B8-427D87C71E53}" dt="2024-05-27T13:50:44.629" v="100" actId="1035"/>
          <ac:spMkLst>
            <pc:docMk/>
            <pc:sldMk cId="299264562" sldId="274"/>
            <ac:spMk id="9" creationId="{1D20F2AA-0E6C-0E64-5016-8BDFBDD455B5}"/>
          </ac:spMkLst>
        </pc:spChg>
        <pc:spChg chg="mod">
          <ac:chgData name="Evie Dartnell" userId="e7e8bd17-746f-41ac-910d-a4a6498a285d" providerId="ADAL" clId="{B763CB16-69A2-4F5A-90B8-427D87C71E53}" dt="2024-05-27T13:50:44.629" v="100" actId="1035"/>
          <ac:spMkLst>
            <pc:docMk/>
            <pc:sldMk cId="299264562" sldId="274"/>
            <ac:spMk id="10" creationId="{999CF6F4-7E3A-0FE6-BAD1-284EEC7E813D}"/>
          </ac:spMkLst>
        </pc:spChg>
        <pc:spChg chg="mod">
          <ac:chgData name="Evie Dartnell" userId="e7e8bd17-746f-41ac-910d-a4a6498a285d" providerId="ADAL" clId="{B763CB16-69A2-4F5A-90B8-427D87C71E53}" dt="2024-05-27T13:50:44.629" v="100" actId="1035"/>
          <ac:spMkLst>
            <pc:docMk/>
            <pc:sldMk cId="299264562" sldId="274"/>
            <ac:spMk id="11" creationId="{9D12A7C3-62B5-B356-BBAB-CAC851BF556C}"/>
          </ac:spMkLst>
        </pc:spChg>
        <pc:spChg chg="add mod">
          <ac:chgData name="Evie Dartnell" userId="e7e8bd17-746f-41ac-910d-a4a6498a285d" providerId="ADAL" clId="{B763CB16-69A2-4F5A-90B8-427D87C71E53}" dt="2024-05-27T13:50:58.217" v="105" actId="20577"/>
          <ac:spMkLst>
            <pc:docMk/>
            <pc:sldMk cId="299264562" sldId="274"/>
            <ac:spMk id="12" creationId="{A5759BFB-BD26-A890-72EE-06708CA9EFDB}"/>
          </ac:spMkLst>
        </pc:spChg>
      </pc:sldChg>
      <pc:sldChg chg="modSp">
        <pc:chgData name="Evie Dartnell" userId="e7e8bd17-746f-41ac-910d-a4a6498a285d" providerId="ADAL" clId="{B763CB16-69A2-4F5A-90B8-427D87C71E53}" dt="2024-05-27T13:52:03.221" v="108" actId="20577"/>
        <pc:sldMkLst>
          <pc:docMk/>
          <pc:sldMk cId="3342351030" sldId="302"/>
        </pc:sldMkLst>
        <pc:spChg chg="mod">
          <ac:chgData name="Evie Dartnell" userId="e7e8bd17-746f-41ac-910d-a4a6498a285d" providerId="ADAL" clId="{B763CB16-69A2-4F5A-90B8-427D87C71E53}" dt="2024-05-27T13:52:03.221" v="108" actId="20577"/>
          <ac:spMkLst>
            <pc:docMk/>
            <pc:sldMk cId="3342351030" sldId="302"/>
            <ac:spMk id="4" creationId="{7331237E-131B-5F3E-38DB-EDF7D69417FE}"/>
          </ac:spMkLst>
        </pc:spChg>
        <pc:spChg chg="mod">
          <ac:chgData name="Evie Dartnell" userId="e7e8bd17-746f-41ac-910d-a4a6498a285d" providerId="ADAL" clId="{B763CB16-69A2-4F5A-90B8-427D87C71E53}" dt="2024-05-27T13:51:41.159" v="107" actId="20577"/>
          <ac:spMkLst>
            <pc:docMk/>
            <pc:sldMk cId="3342351030" sldId="302"/>
            <ac:spMk id="7" creationId="{ADE707A2-3A2B-49FC-2C10-17D6F4431C9E}"/>
          </ac:spMkLst>
        </pc:spChg>
      </pc:sldChg>
    </pc:docChg>
  </pc:docChgLst>
  <pc:docChgLst>
    <pc:chgData name="Evie Dartnell" userId="S::evie.dartnell@portphillip.vic.gov.au::e7e8bd17-746f-41ac-910d-a4a6498a285d" providerId="AD" clId="Web-{E8E9B83E-6711-0761-60B8-3F8ADAD78830}"/>
    <pc:docChg chg="modSld">
      <pc:chgData name="Evie Dartnell" userId="S::evie.dartnell@portphillip.vic.gov.au::e7e8bd17-746f-41ac-910d-a4a6498a285d" providerId="AD" clId="Web-{E8E9B83E-6711-0761-60B8-3F8ADAD78830}" dt="2024-04-30T01:47:05.910" v="22" actId="20577"/>
      <pc:docMkLst>
        <pc:docMk/>
      </pc:docMkLst>
      <pc:sldChg chg="modSp">
        <pc:chgData name="Evie Dartnell" userId="S::evie.dartnell@portphillip.vic.gov.au::e7e8bd17-746f-41ac-910d-a4a6498a285d" providerId="AD" clId="Web-{E8E9B83E-6711-0761-60B8-3F8ADAD78830}" dt="2024-04-30T01:47:05.910" v="22" actId="20577"/>
        <pc:sldMkLst>
          <pc:docMk/>
          <pc:sldMk cId="584099560" sldId="301"/>
        </pc:sldMkLst>
        <pc:spChg chg="mod">
          <ac:chgData name="Evie Dartnell" userId="S::evie.dartnell@portphillip.vic.gov.au::e7e8bd17-746f-41ac-910d-a4a6498a285d" providerId="AD" clId="Web-{E8E9B83E-6711-0761-60B8-3F8ADAD78830}" dt="2024-04-30T01:47:05.910" v="22" actId="20577"/>
          <ac:spMkLst>
            <pc:docMk/>
            <pc:sldMk cId="584099560" sldId="301"/>
            <ac:spMk id="12" creationId="{646B758F-4792-427F-994B-0D122C67F093}"/>
          </ac:spMkLst>
        </pc:spChg>
      </pc:sldChg>
    </pc:docChg>
  </pc:docChgLst>
  <pc:docChgLst>
    <pc:chgData name="Evie Dartnell" userId="S::evie.dartnell@portphillip.vic.gov.au::e7e8bd17-746f-41ac-910d-a4a6498a285d" providerId="AD" clId="Web-{84AD7858-9899-D494-793D-98318120B9D6}"/>
    <pc:docChg chg="modSld">
      <pc:chgData name="Evie Dartnell" userId="S::evie.dartnell@portphillip.vic.gov.au::e7e8bd17-746f-41ac-910d-a4a6498a285d" providerId="AD" clId="Web-{84AD7858-9899-D494-793D-98318120B9D6}" dt="2024-06-18T03:09:00.356" v="0" actId="20577"/>
      <pc:docMkLst>
        <pc:docMk/>
      </pc:docMkLst>
      <pc:sldChg chg="modSp">
        <pc:chgData name="Evie Dartnell" userId="S::evie.dartnell@portphillip.vic.gov.au::e7e8bd17-746f-41ac-910d-a4a6498a285d" providerId="AD" clId="Web-{84AD7858-9899-D494-793D-98318120B9D6}" dt="2024-06-18T03:09:00.356" v="0" actId="20577"/>
        <pc:sldMkLst>
          <pc:docMk/>
          <pc:sldMk cId="3435200255" sldId="276"/>
        </pc:sldMkLst>
        <pc:spChg chg="mod">
          <ac:chgData name="Evie Dartnell" userId="S::evie.dartnell@portphillip.vic.gov.au::e7e8bd17-746f-41ac-910d-a4a6498a285d" providerId="AD" clId="Web-{84AD7858-9899-D494-793D-98318120B9D6}" dt="2024-06-18T03:09:00.356" v="0" actId="20577"/>
          <ac:spMkLst>
            <pc:docMk/>
            <pc:sldMk cId="3435200255" sldId="276"/>
            <ac:spMk id="4" creationId="{935F740B-F742-F036-5F6A-EC37015F38B3}"/>
          </ac:spMkLst>
        </pc:spChg>
      </pc:sldChg>
    </pc:docChg>
  </pc:docChgLst>
  <pc:docChgLst>
    <pc:chgData name="Evie Dartnell" userId="e7e8bd17-746f-41ac-910d-a4a6498a285d" providerId="ADAL" clId="{7EFA57B1-16DF-4904-8C90-1646D627D84F}"/>
    <pc:docChg chg="undo custSel modSld">
      <pc:chgData name="Evie Dartnell" userId="e7e8bd17-746f-41ac-910d-a4a6498a285d" providerId="ADAL" clId="{7EFA57B1-16DF-4904-8C90-1646D627D84F}" dt="2024-06-18T04:11:36.942" v="48" actId="13926"/>
      <pc:docMkLst>
        <pc:docMk/>
      </pc:docMkLst>
      <pc:sldChg chg="delSp modSp mod">
        <pc:chgData name="Evie Dartnell" userId="e7e8bd17-746f-41ac-910d-a4a6498a285d" providerId="ADAL" clId="{7EFA57B1-16DF-4904-8C90-1646D627D84F}" dt="2024-06-12T07:16:49.395" v="7" actId="1076"/>
        <pc:sldMkLst>
          <pc:docMk/>
          <pc:sldMk cId="3446340724" sldId="256"/>
        </pc:sldMkLst>
        <pc:spChg chg="del">
          <ac:chgData name="Evie Dartnell" userId="e7e8bd17-746f-41ac-910d-a4a6498a285d" providerId="ADAL" clId="{7EFA57B1-16DF-4904-8C90-1646D627D84F}" dt="2024-06-12T07:16:08.996" v="0" actId="478"/>
          <ac:spMkLst>
            <pc:docMk/>
            <pc:sldMk cId="3446340724" sldId="256"/>
            <ac:spMk id="2" creationId="{AA7D20A9-5915-2EF9-7BA2-528CE7B9A205}"/>
          </ac:spMkLst>
        </pc:spChg>
        <pc:picChg chg="mod">
          <ac:chgData name="Evie Dartnell" userId="e7e8bd17-746f-41ac-910d-a4a6498a285d" providerId="ADAL" clId="{7EFA57B1-16DF-4904-8C90-1646D627D84F}" dt="2024-06-12T07:16:45.778" v="6" actId="1076"/>
          <ac:picMkLst>
            <pc:docMk/>
            <pc:sldMk cId="3446340724" sldId="256"/>
            <ac:picMk id="8" creationId="{52E37C79-6C61-476C-874A-E17A46966955}"/>
          </ac:picMkLst>
        </pc:picChg>
        <pc:picChg chg="mod">
          <ac:chgData name="Evie Dartnell" userId="e7e8bd17-746f-41ac-910d-a4a6498a285d" providerId="ADAL" clId="{7EFA57B1-16DF-4904-8C90-1646D627D84F}" dt="2024-06-12T07:16:49.395" v="7" actId="1076"/>
          <ac:picMkLst>
            <pc:docMk/>
            <pc:sldMk cId="3446340724" sldId="256"/>
            <ac:picMk id="10" creationId="{89683F5E-337D-46DF-B3E2-A1A5572D21D4}"/>
          </ac:picMkLst>
        </pc:picChg>
      </pc:sldChg>
      <pc:sldChg chg="modSp">
        <pc:chgData name="Evie Dartnell" userId="e7e8bd17-746f-41ac-910d-a4a6498a285d" providerId="ADAL" clId="{7EFA57B1-16DF-4904-8C90-1646D627D84F}" dt="2024-06-18T03:57:04.558" v="27" actId="20577"/>
        <pc:sldMkLst>
          <pc:docMk/>
          <pc:sldMk cId="1141074987" sldId="271"/>
        </pc:sldMkLst>
        <pc:spChg chg="mod">
          <ac:chgData name="Evie Dartnell" userId="e7e8bd17-746f-41ac-910d-a4a6498a285d" providerId="ADAL" clId="{7EFA57B1-16DF-4904-8C90-1646D627D84F}" dt="2024-06-18T03:57:04.558" v="27" actId="20577"/>
          <ac:spMkLst>
            <pc:docMk/>
            <pc:sldMk cId="1141074987" sldId="271"/>
            <ac:spMk id="10" creationId="{8B7C79D5-ACDA-5236-E2A3-E9C557BCDED5}"/>
          </ac:spMkLst>
        </pc:spChg>
      </pc:sldChg>
      <pc:sldChg chg="delSp modSp mod delAnim">
        <pc:chgData name="Evie Dartnell" userId="e7e8bd17-746f-41ac-910d-a4a6498a285d" providerId="ADAL" clId="{7EFA57B1-16DF-4904-8C90-1646D627D84F}" dt="2024-06-12T07:20:22.189" v="16" actId="478"/>
        <pc:sldMkLst>
          <pc:docMk/>
          <pc:sldMk cId="3462688520" sldId="272"/>
        </pc:sldMkLst>
        <pc:spChg chg="mod">
          <ac:chgData name="Evie Dartnell" userId="e7e8bd17-746f-41ac-910d-a4a6498a285d" providerId="ADAL" clId="{7EFA57B1-16DF-4904-8C90-1646D627D84F}" dt="2024-06-12T07:19:46.877" v="11" actId="207"/>
          <ac:spMkLst>
            <pc:docMk/>
            <pc:sldMk cId="3462688520" sldId="272"/>
            <ac:spMk id="7" creationId="{DB5B167D-CA46-FA19-60A3-8760066412A8}"/>
          </ac:spMkLst>
        </pc:spChg>
        <pc:spChg chg="mod">
          <ac:chgData name="Evie Dartnell" userId="e7e8bd17-746f-41ac-910d-a4a6498a285d" providerId="ADAL" clId="{7EFA57B1-16DF-4904-8C90-1646D627D84F}" dt="2024-06-12T07:20:00.269" v="12" actId="207"/>
          <ac:spMkLst>
            <pc:docMk/>
            <pc:sldMk cId="3462688520" sldId="272"/>
            <ac:spMk id="9" creationId="{C720EA2D-F1A9-B44E-AA01-9CB87DC17AB2}"/>
          </ac:spMkLst>
        </pc:spChg>
        <pc:spChg chg="mod">
          <ac:chgData name="Evie Dartnell" userId="e7e8bd17-746f-41ac-910d-a4a6498a285d" providerId="ADAL" clId="{7EFA57B1-16DF-4904-8C90-1646D627D84F}" dt="2024-06-12T07:20:12.350" v="13" actId="207"/>
          <ac:spMkLst>
            <pc:docMk/>
            <pc:sldMk cId="3462688520" sldId="272"/>
            <ac:spMk id="11" creationId="{70D0C909-68BA-0D4F-2AE2-9DFD99606D8E}"/>
          </ac:spMkLst>
        </pc:spChg>
        <pc:spChg chg="del">
          <ac:chgData name="Evie Dartnell" userId="e7e8bd17-746f-41ac-910d-a4a6498a285d" providerId="ADAL" clId="{7EFA57B1-16DF-4904-8C90-1646D627D84F}" dt="2024-06-12T07:20:15.884" v="14" actId="478"/>
          <ac:spMkLst>
            <pc:docMk/>
            <pc:sldMk cId="3462688520" sldId="272"/>
            <ac:spMk id="15" creationId="{36C26461-78CE-E3FC-787E-30BCC1905AA4}"/>
          </ac:spMkLst>
        </pc:spChg>
        <pc:spChg chg="del">
          <ac:chgData name="Evie Dartnell" userId="e7e8bd17-746f-41ac-910d-a4a6498a285d" providerId="ADAL" clId="{7EFA57B1-16DF-4904-8C90-1646D627D84F}" dt="2024-06-12T07:20:19.260" v="15" actId="478"/>
          <ac:spMkLst>
            <pc:docMk/>
            <pc:sldMk cId="3462688520" sldId="272"/>
            <ac:spMk id="17" creationId="{AC8C01E4-835A-BF76-16A5-9909C52D8C3F}"/>
          </ac:spMkLst>
        </pc:spChg>
        <pc:spChg chg="del">
          <ac:chgData name="Evie Dartnell" userId="e7e8bd17-746f-41ac-910d-a4a6498a285d" providerId="ADAL" clId="{7EFA57B1-16DF-4904-8C90-1646D627D84F}" dt="2024-06-12T07:20:22.189" v="16" actId="478"/>
          <ac:spMkLst>
            <pc:docMk/>
            <pc:sldMk cId="3462688520" sldId="272"/>
            <ac:spMk id="18" creationId="{44B1A4DB-AC5F-F560-AE85-05FB78411B7F}"/>
          </ac:spMkLst>
        </pc:spChg>
      </pc:sldChg>
      <pc:sldChg chg="delSp modSp mod delAnim modAnim">
        <pc:chgData name="Evie Dartnell" userId="e7e8bd17-746f-41ac-910d-a4a6498a285d" providerId="ADAL" clId="{7EFA57B1-16DF-4904-8C90-1646D627D84F}" dt="2024-06-18T04:11:36.942" v="48" actId="13926"/>
        <pc:sldMkLst>
          <pc:docMk/>
          <pc:sldMk cId="299264562" sldId="274"/>
        </pc:sldMkLst>
        <pc:spChg chg="mod">
          <ac:chgData name="Evie Dartnell" userId="e7e8bd17-746f-41ac-910d-a4a6498a285d" providerId="ADAL" clId="{7EFA57B1-16DF-4904-8C90-1646D627D84F}" dt="2024-06-18T04:00:11.371" v="40" actId="1076"/>
          <ac:spMkLst>
            <pc:docMk/>
            <pc:sldMk cId="299264562" sldId="274"/>
            <ac:spMk id="5" creationId="{25B4D534-09FB-10DE-2695-1ADB7842C031}"/>
          </ac:spMkLst>
        </pc:spChg>
        <pc:spChg chg="del">
          <ac:chgData name="Evie Dartnell" userId="e7e8bd17-746f-41ac-910d-a4a6498a285d" providerId="ADAL" clId="{7EFA57B1-16DF-4904-8C90-1646D627D84F}" dt="2024-06-12T07:20:44.795" v="18" actId="478"/>
          <ac:spMkLst>
            <pc:docMk/>
            <pc:sldMk cId="299264562" sldId="274"/>
            <ac:spMk id="8" creationId="{0D218CD3-31C7-AAA9-C17F-6FE10D501D5C}"/>
          </ac:spMkLst>
        </pc:spChg>
        <pc:spChg chg="mod">
          <ac:chgData name="Evie Dartnell" userId="e7e8bd17-746f-41ac-910d-a4a6498a285d" providerId="ADAL" clId="{7EFA57B1-16DF-4904-8C90-1646D627D84F}" dt="2024-06-18T04:11:36.942" v="48" actId="13926"/>
          <ac:spMkLst>
            <pc:docMk/>
            <pc:sldMk cId="299264562" sldId="274"/>
            <ac:spMk id="9" creationId="{1D20F2AA-0E6C-0E64-5016-8BDFBDD455B5}"/>
          </ac:spMkLst>
        </pc:spChg>
        <pc:spChg chg="mod">
          <ac:chgData name="Evie Dartnell" userId="e7e8bd17-746f-41ac-910d-a4a6498a285d" providerId="ADAL" clId="{7EFA57B1-16DF-4904-8C90-1646D627D84F}" dt="2024-06-18T04:11:30.684" v="47" actId="13926"/>
          <ac:spMkLst>
            <pc:docMk/>
            <pc:sldMk cId="299264562" sldId="274"/>
            <ac:spMk id="11" creationId="{9D12A7C3-62B5-B356-BBAB-CAC851BF556C}"/>
          </ac:spMkLst>
        </pc:spChg>
        <pc:picChg chg="mod">
          <ac:chgData name="Evie Dartnell" userId="e7e8bd17-746f-41ac-910d-a4a6498a285d" providerId="ADAL" clId="{7EFA57B1-16DF-4904-8C90-1646D627D84F}" dt="2024-06-18T04:00:11.371" v="40" actId="1076"/>
          <ac:picMkLst>
            <pc:docMk/>
            <pc:sldMk cId="299264562" sldId="274"/>
            <ac:picMk id="7" creationId="{A778C3C7-EE89-CD1E-FA6D-39ED6D30B44D}"/>
          </ac:picMkLst>
        </pc:picChg>
      </pc:sldChg>
      <pc:sldChg chg="delSp modSp mod delAnim">
        <pc:chgData name="Evie Dartnell" userId="e7e8bd17-746f-41ac-910d-a4a6498a285d" providerId="ADAL" clId="{7EFA57B1-16DF-4904-8C90-1646D627D84F}" dt="2024-06-18T02:14:34.164" v="22" actId="478"/>
        <pc:sldMkLst>
          <pc:docMk/>
          <pc:sldMk cId="3435200255" sldId="276"/>
        </pc:sldMkLst>
        <pc:spChg chg="del">
          <ac:chgData name="Evie Dartnell" userId="e7e8bd17-746f-41ac-910d-a4a6498a285d" providerId="ADAL" clId="{7EFA57B1-16DF-4904-8C90-1646D627D84F}" dt="2024-06-18T02:14:34.164" v="22" actId="478"/>
          <ac:spMkLst>
            <pc:docMk/>
            <pc:sldMk cId="3435200255" sldId="276"/>
            <ac:spMk id="15" creationId="{04990B46-8967-D35C-C586-99838521985A}"/>
          </ac:spMkLst>
        </pc:spChg>
        <pc:picChg chg="mod">
          <ac:chgData name="Evie Dartnell" userId="e7e8bd17-746f-41ac-910d-a4a6498a285d" providerId="ADAL" clId="{7EFA57B1-16DF-4904-8C90-1646D627D84F}" dt="2024-06-18T02:14:31.568" v="21" actId="14826"/>
          <ac:picMkLst>
            <pc:docMk/>
            <pc:sldMk cId="3435200255" sldId="276"/>
            <ac:picMk id="9" creationId="{56CA900C-51D1-1E7B-7640-DA8E3503D961}"/>
          </ac:picMkLst>
        </pc:picChg>
      </pc:sldChg>
      <pc:sldChg chg="delSp modSp mod delAnim addCm delCm">
        <pc:chgData name="Evie Dartnell" userId="e7e8bd17-746f-41ac-910d-a4a6498a285d" providerId="ADAL" clId="{7EFA57B1-16DF-4904-8C90-1646D627D84F}" dt="2024-06-18T02:14:54.163" v="25" actId="478"/>
        <pc:sldMkLst>
          <pc:docMk/>
          <pc:sldMk cId="4001098908" sldId="299"/>
        </pc:sldMkLst>
        <pc:spChg chg="del">
          <ac:chgData name="Evie Dartnell" userId="e7e8bd17-746f-41ac-910d-a4a6498a285d" providerId="ADAL" clId="{7EFA57B1-16DF-4904-8C90-1646D627D84F}" dt="2024-06-18T02:14:54.163" v="25" actId="478"/>
          <ac:spMkLst>
            <pc:docMk/>
            <pc:sldMk cId="4001098908" sldId="299"/>
            <ac:spMk id="6" creationId="{DD2FDA7E-A55B-766F-9A2C-8E21D16FA9E0}"/>
          </ac:spMkLst>
        </pc:spChg>
        <pc:picChg chg="mod">
          <ac:chgData name="Evie Dartnell" userId="e7e8bd17-746f-41ac-910d-a4a6498a285d" providerId="ADAL" clId="{7EFA57B1-16DF-4904-8C90-1646D627D84F}" dt="2024-06-18T02:14:49.583" v="24" actId="14826"/>
          <ac:picMkLst>
            <pc:docMk/>
            <pc:sldMk cId="4001098908" sldId="299"/>
            <ac:picMk id="5" creationId="{616CE132-E477-7FCA-9DC3-DDE0816AF23B}"/>
          </ac:picMkLst>
        </pc:picChg>
        <pc:extLst>
          <p:ext xmlns:p="http://schemas.openxmlformats.org/presentationml/2006/main" uri="{D6D511B9-2390-475A-947B-AFAB55BFBCF1}">
            <pc226:cmChg xmlns:pc226="http://schemas.microsoft.com/office/powerpoint/2022/06/main/command" chg="add del">
              <pc226:chgData name="Evie Dartnell" userId="e7e8bd17-746f-41ac-910d-a4a6498a285d" providerId="ADAL" clId="{7EFA57B1-16DF-4904-8C90-1646D627D84F}" dt="2024-06-18T02:14:39.973" v="23"/>
              <pc2:cmMkLst xmlns:pc2="http://schemas.microsoft.com/office/powerpoint/2019/9/main/command">
                <pc:docMk/>
                <pc:sldMk cId="4001098908" sldId="299"/>
                <pc2:cmMk id="{72A04F6C-E28A-47B6-9C73-29FB3BE084F2}"/>
              </pc2:cmMkLst>
            </pc226:cmChg>
          </p:ext>
        </pc:extLst>
      </pc:sldChg>
      <pc:sldChg chg="delSp modSp mod delAnim">
        <pc:chgData name="Evie Dartnell" userId="e7e8bd17-746f-41ac-910d-a4a6498a285d" providerId="ADAL" clId="{7EFA57B1-16DF-4904-8C90-1646D627D84F}" dt="2024-06-12T07:17:59.558" v="10" actId="478"/>
        <pc:sldMkLst>
          <pc:docMk/>
          <pc:sldMk cId="584099560" sldId="301"/>
        </pc:sldMkLst>
        <pc:spChg chg="del">
          <ac:chgData name="Evie Dartnell" userId="e7e8bd17-746f-41ac-910d-a4a6498a285d" providerId="ADAL" clId="{7EFA57B1-16DF-4904-8C90-1646D627D84F}" dt="2024-06-12T07:17:59.558" v="10" actId="478"/>
          <ac:spMkLst>
            <pc:docMk/>
            <pc:sldMk cId="584099560" sldId="301"/>
            <ac:spMk id="15" creationId="{BCC778A1-B76A-0CB9-E29A-C069541267D3}"/>
          </ac:spMkLst>
        </pc:spChg>
        <pc:picChg chg="mod">
          <ac:chgData name="Evie Dartnell" userId="e7e8bd17-746f-41ac-910d-a4a6498a285d" providerId="ADAL" clId="{7EFA57B1-16DF-4904-8C90-1646D627D84F}" dt="2024-06-12T07:17:56.304" v="9" actId="14826"/>
          <ac:picMkLst>
            <pc:docMk/>
            <pc:sldMk cId="584099560" sldId="301"/>
            <ac:picMk id="14" creationId="{1EC951C7-D941-D1C7-5AAF-CC0B33BB51EE}"/>
          </ac:picMkLst>
        </pc:picChg>
      </pc:sldChg>
      <pc:sldChg chg="delSp modSp mod delAnim">
        <pc:chgData name="Evie Dartnell" userId="e7e8bd17-746f-41ac-910d-a4a6498a285d" providerId="ADAL" clId="{7EFA57B1-16DF-4904-8C90-1646D627D84F}" dt="2024-06-18T03:58:24.171" v="38" actId="20577"/>
        <pc:sldMkLst>
          <pc:docMk/>
          <pc:sldMk cId="3342351030" sldId="302"/>
        </pc:sldMkLst>
        <pc:spChg chg="del">
          <ac:chgData name="Evie Dartnell" userId="e7e8bd17-746f-41ac-910d-a4a6498a285d" providerId="ADAL" clId="{7EFA57B1-16DF-4904-8C90-1646D627D84F}" dt="2024-06-12T07:21:02.432" v="20" actId="478"/>
          <ac:spMkLst>
            <pc:docMk/>
            <pc:sldMk cId="3342351030" sldId="302"/>
            <ac:spMk id="6" creationId="{8AED2F89-5C6B-247B-0DA5-9680793FC140}"/>
          </ac:spMkLst>
        </pc:spChg>
        <pc:spChg chg="mod">
          <ac:chgData name="Evie Dartnell" userId="e7e8bd17-746f-41ac-910d-a4a6498a285d" providerId="ADAL" clId="{7EFA57B1-16DF-4904-8C90-1646D627D84F}" dt="2024-06-18T03:58:24.171" v="38" actId="20577"/>
          <ac:spMkLst>
            <pc:docMk/>
            <pc:sldMk cId="3342351030" sldId="302"/>
            <ac:spMk id="7" creationId="{ADE707A2-3A2B-49FC-2C10-17D6F4431C9E}"/>
          </ac:spMkLst>
        </pc:spChg>
        <pc:picChg chg="mod">
          <ac:chgData name="Evie Dartnell" userId="e7e8bd17-746f-41ac-910d-a4a6498a285d" providerId="ADAL" clId="{7EFA57B1-16DF-4904-8C90-1646D627D84F}" dt="2024-06-12T07:20:57.368" v="19" actId="14826"/>
          <ac:picMkLst>
            <pc:docMk/>
            <pc:sldMk cId="3342351030" sldId="302"/>
            <ac:picMk id="5" creationId="{E0613AA5-2561-070C-59C3-1BBA23E4DF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2B77E-C65B-4A6F-B2CA-722357E425F9}" type="datetimeFigureOut">
              <a:rPr lang="en-AU" smtClean="0"/>
              <a:t>15/07/2024</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36DA1-D230-4984-BC5C-3BB27ED51384}" type="slidenum">
              <a:rPr lang="en-AU" smtClean="0"/>
              <a:t>‹#›</a:t>
            </a:fld>
            <a:endParaRPr lang="en-AU"/>
          </a:p>
        </p:txBody>
      </p:sp>
    </p:spTree>
    <p:extLst>
      <p:ext uri="{BB962C8B-B14F-4D97-AF65-F5344CB8AC3E}">
        <p14:creationId xmlns:p14="http://schemas.microsoft.com/office/powerpoint/2010/main" val="95570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0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41041F-4E6A-4E6B-81AD-99E8CFECC28B}"/>
              </a:ext>
            </a:extLst>
          </p:cNvPr>
          <p:cNvSpPr>
            <a:spLocks noGrp="1"/>
          </p:cNvSpPr>
          <p:nvPr>
            <p:ph type="ftr" sz="quarter" idx="11"/>
          </p:nvPr>
        </p:nvSpPr>
        <p:spPr/>
        <p:txBody>
          <a:bodyPr/>
          <a:lstStyle/>
          <a:p>
            <a:r>
              <a:rPr lang="en-AU"/>
              <a:t>City of Port Phillip &lt;Title of document here&gt;</a:t>
            </a:r>
          </a:p>
        </p:txBody>
      </p:sp>
      <p:sp>
        <p:nvSpPr>
          <p:cNvPr id="6" name="Slide Number Placeholder 5">
            <a:extLst>
              <a:ext uri="{FF2B5EF4-FFF2-40B4-BE49-F238E27FC236}">
                <a16:creationId xmlns:a16="http://schemas.microsoft.com/office/drawing/2014/main" id="{692BFFC4-8FDA-45B3-ABFF-DCB2AEE7F2B0}"/>
              </a:ext>
            </a:extLst>
          </p:cNvPr>
          <p:cNvSpPr>
            <a:spLocks noGrp="1"/>
          </p:cNvSpPr>
          <p:nvPr>
            <p:ph type="sldNum" sz="quarter" idx="12"/>
          </p:nvPr>
        </p:nvSpPr>
        <p:spPr/>
        <p:txBody>
          <a:bodyPr/>
          <a:lstStyle/>
          <a:p>
            <a:fld id="{5DE5E57D-DEB0-4AFD-865C-8114F3308714}" type="slidenum">
              <a:rPr lang="en-AU" smtClean="0"/>
              <a:t>‹#›</a:t>
            </a:fld>
            <a:endParaRPr lang="en-AU"/>
          </a:p>
        </p:txBody>
      </p:sp>
    </p:spTree>
    <p:extLst>
      <p:ext uri="{BB962C8B-B14F-4D97-AF65-F5344CB8AC3E}">
        <p14:creationId xmlns:p14="http://schemas.microsoft.com/office/powerpoint/2010/main" val="348482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03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58135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30932"/>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0C3C13-8802-4A06-BB38-4AF74F94731E}"/>
              </a:ext>
            </a:extLst>
          </p:cNvPr>
          <p:cNvSpPr>
            <a:spLocks noGrp="1"/>
          </p:cNvSpPr>
          <p:nvPr>
            <p:ph type="ftr" sz="quarter" idx="3"/>
          </p:nvPr>
        </p:nvSpPr>
        <p:spPr>
          <a:xfrm>
            <a:off x="211186" y="6356350"/>
            <a:ext cx="3086100" cy="365125"/>
          </a:xfrm>
          <a:prstGeom prst="rect">
            <a:avLst/>
          </a:prstGeom>
        </p:spPr>
        <p:txBody>
          <a:bodyPr vert="horz" lIns="0" tIns="0" rIns="0" bIns="0" rtlCol="0" anchor="b" anchorCtr="0"/>
          <a:lstStyle>
            <a:lvl1pPr algn="l">
              <a:defRPr sz="800">
                <a:solidFill>
                  <a:schemeClr val="tx1">
                    <a:tint val="75000"/>
                  </a:schemeClr>
                </a:solidFill>
              </a:defRPr>
            </a:lvl1pPr>
          </a:lstStyle>
          <a:p>
            <a:r>
              <a:rPr lang="en-AU"/>
              <a:t>City of Port Phillip &lt;Title of document here&gt;</a:t>
            </a:r>
          </a:p>
        </p:txBody>
      </p:sp>
      <p:sp>
        <p:nvSpPr>
          <p:cNvPr id="6" name="Slide Number Placeholder 5">
            <a:extLst>
              <a:ext uri="{FF2B5EF4-FFF2-40B4-BE49-F238E27FC236}">
                <a16:creationId xmlns:a16="http://schemas.microsoft.com/office/drawing/2014/main" id="{FBB43C81-4267-48A3-B2ED-D120FC15D4D2}"/>
              </a:ext>
            </a:extLst>
          </p:cNvPr>
          <p:cNvSpPr>
            <a:spLocks noGrp="1"/>
          </p:cNvSpPr>
          <p:nvPr>
            <p:ph type="sldNum" sz="quarter" idx="4"/>
          </p:nvPr>
        </p:nvSpPr>
        <p:spPr>
          <a:xfrm>
            <a:off x="6964206" y="6356350"/>
            <a:ext cx="2057400" cy="365125"/>
          </a:xfrm>
          <a:prstGeom prst="rect">
            <a:avLst/>
          </a:prstGeom>
        </p:spPr>
        <p:txBody>
          <a:bodyPr vert="horz" lIns="0" tIns="0" rIns="0" bIns="0" rtlCol="0" anchor="b" anchorCtr="0"/>
          <a:lstStyle>
            <a:lvl1pPr algn="r">
              <a:defRPr sz="800">
                <a:solidFill>
                  <a:schemeClr val="tx1">
                    <a:tint val="75000"/>
                  </a:schemeClr>
                </a:solidFill>
              </a:defRPr>
            </a:lvl1pPr>
          </a:lstStyle>
          <a:p>
            <a:fld id="{5DE5E57D-DEB0-4AFD-865C-8114F3308714}" type="slidenum">
              <a:rPr lang="en-AU" smtClean="0"/>
              <a:pPr/>
              <a:t>‹#›</a:t>
            </a:fld>
            <a:endParaRPr lang="en-AU"/>
          </a:p>
        </p:txBody>
      </p:sp>
    </p:spTree>
    <p:extLst>
      <p:ext uri="{BB962C8B-B14F-4D97-AF65-F5344CB8AC3E}">
        <p14:creationId xmlns:p14="http://schemas.microsoft.com/office/powerpoint/2010/main" val="1645872803"/>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75C61D-D357-4A54-8D6D-601F38952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6076187" cy="6858000"/>
          </a:xfrm>
          <a:prstGeom prst="rect">
            <a:avLst/>
          </a:prstGeom>
        </p:spPr>
      </p:pic>
    </p:spTree>
    <p:extLst>
      <p:ext uri="{BB962C8B-B14F-4D97-AF65-F5344CB8AC3E}">
        <p14:creationId xmlns:p14="http://schemas.microsoft.com/office/powerpoint/2010/main" val="253537145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28E9C6-76EF-4F37-A8F3-30A43EF53F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9795" y="6042992"/>
            <a:ext cx="3104410" cy="299831"/>
          </a:xfrm>
          <a:prstGeom prst="rect">
            <a:avLst/>
          </a:prstGeom>
        </p:spPr>
      </p:pic>
    </p:spTree>
    <p:extLst>
      <p:ext uri="{BB962C8B-B14F-4D97-AF65-F5344CB8AC3E}">
        <p14:creationId xmlns:p14="http://schemas.microsoft.com/office/powerpoint/2010/main" val="4009424941"/>
      </p:ext>
    </p:extLst>
  </p:cSld>
  <p:clrMap bg1="lt1" tx1="dk1" bg2="lt2" tx2="dk2" accent1="accent1" accent2="accent2" accent3="accent3" accent4="accent4" accent5="accent5" accent6="accent6" hlink="hlink" folHlink="folHlink"/>
  <p:sldLayoutIdLst>
    <p:sldLayoutId id="214748366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ortphillip.vic.gov.au/media/25alo3dt/module-8-workbook-labelling.pdf"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au.openforms.com/Form/f3a57a88-128f-42d4-8c15-7805c86e99a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grainne.osullivan@portphillip.vic.gov.au"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foodstandards.gov.au/consumer/foodallergies/food-allergen-port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683F5E-337D-46DF-B3E2-A1A5572D21D4}"/>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p:blipFill>
        <p:spPr>
          <a:xfrm>
            <a:off x="0" y="-603260"/>
            <a:ext cx="11368792" cy="7579195"/>
          </a:xfrm>
          <a:prstGeom prst="rect">
            <a:avLst/>
          </a:prstGeom>
        </p:spPr>
      </p:pic>
      <p:pic>
        <p:nvPicPr>
          <p:cNvPr id="8" name="Picture 7">
            <a:extLst>
              <a:ext uri="{FF2B5EF4-FFF2-40B4-BE49-F238E27FC236}">
                <a16:creationId xmlns:a16="http://schemas.microsoft.com/office/drawing/2014/main" id="{52E37C79-6C61-476C-874A-E17A469669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6076187" cy="6858000"/>
          </a:xfrm>
          <a:prstGeom prst="rect">
            <a:avLst/>
          </a:prstGeom>
        </p:spPr>
      </p:pic>
      <p:sp>
        <p:nvSpPr>
          <p:cNvPr id="4" name="TextBox 3">
            <a:extLst>
              <a:ext uri="{FF2B5EF4-FFF2-40B4-BE49-F238E27FC236}">
                <a16:creationId xmlns:a16="http://schemas.microsoft.com/office/drawing/2014/main" id="{082ADD2F-A27E-4E2E-8482-028603F1842B}"/>
              </a:ext>
            </a:extLst>
          </p:cNvPr>
          <p:cNvSpPr txBox="1"/>
          <p:nvPr/>
        </p:nvSpPr>
        <p:spPr>
          <a:xfrm>
            <a:off x="546775" y="5048593"/>
            <a:ext cx="3012207" cy="1107996"/>
          </a:xfrm>
          <a:prstGeom prst="rect">
            <a:avLst/>
          </a:prstGeom>
          <a:noFill/>
        </p:spPr>
        <p:txBody>
          <a:bodyPr wrap="square" lIns="0" tIns="0" rIns="0" bIns="0" rtlCol="0" anchor="b" anchorCtr="0">
            <a:spAutoFit/>
          </a:bodyPr>
          <a:lstStyle/>
          <a:p>
            <a:r>
              <a:rPr lang="en-AU" sz="3600" b="1">
                <a:solidFill>
                  <a:schemeClr val="bg1"/>
                </a:solidFill>
                <a:latin typeface="Arial" panose="020B0604020202020204" pitchFamily="34" charset="0"/>
                <a:cs typeface="Arial" panose="020B0604020202020204" pitchFamily="34" charset="0"/>
              </a:rPr>
              <a:t>Module 8</a:t>
            </a:r>
          </a:p>
          <a:p>
            <a:r>
              <a:rPr lang="en-AU" sz="3600">
                <a:solidFill>
                  <a:schemeClr val="bg1"/>
                </a:solidFill>
                <a:latin typeface="Arial" panose="020B0604020202020204" pitchFamily="34" charset="0"/>
                <a:cs typeface="Arial" panose="020B0604020202020204" pitchFamily="34" charset="0"/>
              </a:rPr>
              <a:t>Labelling</a:t>
            </a:r>
          </a:p>
        </p:txBody>
      </p:sp>
    </p:spTree>
    <p:extLst>
      <p:ext uri="{BB962C8B-B14F-4D97-AF65-F5344CB8AC3E}">
        <p14:creationId xmlns:p14="http://schemas.microsoft.com/office/powerpoint/2010/main" val="344634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ABAE5C-01D1-3066-55BD-FF9460434155}"/>
              </a:ext>
            </a:extLst>
          </p:cNvPr>
          <p:cNvSpPr txBox="1"/>
          <p:nvPr/>
        </p:nvSpPr>
        <p:spPr>
          <a:xfrm>
            <a:off x="1038225" y="4881860"/>
            <a:ext cx="7067550" cy="646331"/>
          </a:xfrm>
          <a:prstGeom prst="rect">
            <a:avLst/>
          </a:prstGeom>
          <a:noFill/>
        </p:spPr>
        <p:txBody>
          <a:bodyPr wrap="square">
            <a:spAutoFit/>
          </a:bodyPr>
          <a:lstStyle/>
          <a:p>
            <a:pPr algn="ctr"/>
            <a:r>
              <a:rPr lang="en-US"/>
              <a:t>If you have any question or would like some additional guidance, please contact your Environmental Health Officer.</a:t>
            </a:r>
            <a:endParaRPr lang="en-AU"/>
          </a:p>
        </p:txBody>
      </p:sp>
    </p:spTree>
    <p:extLst>
      <p:ext uri="{BB962C8B-B14F-4D97-AF65-F5344CB8AC3E}">
        <p14:creationId xmlns:p14="http://schemas.microsoft.com/office/powerpoint/2010/main" val="1038498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A02790-FA10-8B35-8CAA-CC40D65C6863}"/>
              </a:ext>
            </a:extLst>
          </p:cNvPr>
          <p:cNvSpPr>
            <a:spLocks noGrp="1"/>
          </p:cNvSpPr>
          <p:nvPr>
            <p:ph type="ftr" sz="quarter" idx="11"/>
          </p:nvPr>
        </p:nvSpPr>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B171B785-3ECC-EE29-DF21-09BF34D748CB}"/>
              </a:ext>
            </a:extLst>
          </p:cNvPr>
          <p:cNvSpPr>
            <a:spLocks noGrp="1"/>
          </p:cNvSpPr>
          <p:nvPr>
            <p:ph type="sldNum" sz="quarter" idx="12"/>
          </p:nvPr>
        </p:nvSpPr>
        <p:spPr/>
        <p:txBody>
          <a:bodyPr/>
          <a:lstStyle/>
          <a:p>
            <a:fld id="{5DE5E57D-DEB0-4AFD-865C-8114F3308714}" type="slidenum">
              <a:rPr lang="en-AU" smtClean="0"/>
              <a:t>2</a:t>
            </a:fld>
            <a:endParaRPr lang="en-AU"/>
          </a:p>
        </p:txBody>
      </p:sp>
      <p:sp>
        <p:nvSpPr>
          <p:cNvPr id="4" name="TextBox 3">
            <a:extLst>
              <a:ext uri="{FF2B5EF4-FFF2-40B4-BE49-F238E27FC236}">
                <a16:creationId xmlns:a16="http://schemas.microsoft.com/office/drawing/2014/main" id="{935F740B-F742-F036-5F6A-EC37015F38B3}"/>
              </a:ext>
            </a:extLst>
          </p:cNvPr>
          <p:cNvSpPr txBox="1"/>
          <p:nvPr/>
        </p:nvSpPr>
        <p:spPr>
          <a:xfrm>
            <a:off x="428064" y="0"/>
            <a:ext cx="8287871" cy="775189"/>
          </a:xfrm>
          <a:prstGeom prst="rect">
            <a:avLst/>
          </a:prstGeom>
          <a:noFill/>
        </p:spPr>
        <p:txBody>
          <a:bodyPr wrap="square" lIns="0" tIns="0" rIns="0" bIns="0" rtlCol="0" anchor="b" anchorCtr="0">
            <a:noAutofit/>
          </a:bodyPr>
          <a:lstStyle/>
          <a:p>
            <a:pPr algn="ctr"/>
            <a:r>
              <a:rPr lang="en-US" sz="2400">
                <a:solidFill>
                  <a:schemeClr val="bg1"/>
                </a:solidFill>
              </a:rPr>
              <a:t>Track your progress </a:t>
            </a:r>
            <a:endParaRPr lang="en-AU" sz="2400">
              <a:solidFill>
                <a:schemeClr val="bg1"/>
              </a:solidFill>
            </a:endParaRPr>
          </a:p>
        </p:txBody>
      </p:sp>
      <p:sp>
        <p:nvSpPr>
          <p:cNvPr id="5" name="TextBox 4">
            <a:extLst>
              <a:ext uri="{FF2B5EF4-FFF2-40B4-BE49-F238E27FC236}">
                <a16:creationId xmlns:a16="http://schemas.microsoft.com/office/drawing/2014/main" id="{55CE00AF-D985-4F7B-DB4B-DAD20B04E8E2}"/>
              </a:ext>
            </a:extLst>
          </p:cNvPr>
          <p:cNvSpPr txBox="1"/>
          <p:nvPr/>
        </p:nvSpPr>
        <p:spPr>
          <a:xfrm>
            <a:off x="5402615" y="1475172"/>
            <a:ext cx="3241040" cy="4992740"/>
          </a:xfrm>
          <a:prstGeom prst="rect">
            <a:avLst/>
          </a:prstGeom>
          <a:noFill/>
        </p:spPr>
        <p:txBody>
          <a:bodyPr wrap="square" lIns="0" tIns="0" rIns="0" bIns="0" numCol="1" spcCol="360000" rtlCol="0">
            <a:noAutofit/>
          </a:bodyPr>
          <a:lstStyle/>
          <a:p>
            <a:pPr marL="228600" marR="0" indent="-228600" algn="l" rtl="0">
              <a:spcAft>
                <a:spcPts val="1200"/>
              </a:spcAft>
              <a:buFont typeface="Arial" panose="020B0604020202020204" pitchFamily="34" charset="0"/>
              <a:buChar char="•"/>
            </a:pPr>
            <a:r>
              <a:rPr lang="en-AU" sz="1200" b="1" u="none" strike="noStrike">
                <a:solidFill>
                  <a:srgbClr val="000000"/>
                </a:solidFill>
                <a:latin typeface="Arial" panose="020B0604020202020204" pitchFamily="34" charset="0"/>
              </a:rPr>
              <a:t>Module 1</a:t>
            </a:r>
            <a:r>
              <a:rPr lang="en-AU" sz="1200" u="none" strike="noStrike">
                <a:solidFill>
                  <a:srgbClr val="000000"/>
                </a:solidFill>
                <a:latin typeface="Arial" panose="020B0604020202020204" pitchFamily="34" charset="0"/>
              </a:rPr>
              <a:t>: Introduction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2</a:t>
            </a:r>
            <a:r>
              <a:rPr lang="en-AU" sz="1200" u="none" strike="noStrike">
                <a:solidFill>
                  <a:srgbClr val="000000"/>
                </a:solidFill>
                <a:latin typeface="Arial" panose="020B0604020202020204" pitchFamily="34" charset="0"/>
              </a:rPr>
              <a:t>: Management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a:t>
            </a:r>
            <a:r>
              <a:rPr lang="en-AU" sz="1200" b="1" u="none" strike="noStrike">
                <a:solidFill>
                  <a:srgbClr val="000000"/>
                </a:solidFill>
                <a:latin typeface="Arial" panose="020B0604020202020204" pitchFamily="34" charset="0"/>
              </a:rPr>
              <a:t> </a:t>
            </a:r>
            <a:r>
              <a:rPr lang="en-AU" sz="1200" b="1">
                <a:solidFill>
                  <a:srgbClr val="000000"/>
                </a:solidFill>
                <a:latin typeface="Arial" panose="020B0604020202020204" pitchFamily="34" charset="0"/>
              </a:rPr>
              <a:t>3</a:t>
            </a:r>
            <a:r>
              <a:rPr lang="en-AU" sz="1200" u="none" strike="noStrike">
                <a:solidFill>
                  <a:srgbClr val="000000"/>
                </a:solidFill>
                <a:latin typeface="Arial" panose="020B0604020202020204" pitchFamily="34" charset="0"/>
              </a:rPr>
              <a:t>: Training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4</a:t>
            </a:r>
            <a:r>
              <a:rPr lang="en-AU" sz="1200" u="none" strike="noStrike">
                <a:solidFill>
                  <a:srgbClr val="000000"/>
                </a:solidFill>
                <a:latin typeface="Arial" panose="020B0604020202020204" pitchFamily="34" charset="0"/>
              </a:rPr>
              <a:t>: Front-of-house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5</a:t>
            </a:r>
            <a:r>
              <a:rPr lang="en-AU" sz="1200" u="none" strike="noStrike">
                <a:solidFill>
                  <a:srgbClr val="000000"/>
                </a:solidFill>
                <a:latin typeface="Arial" panose="020B0604020202020204" pitchFamily="34" charset="0"/>
              </a:rPr>
              <a:t>: Suppliers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6</a:t>
            </a:r>
            <a:r>
              <a:rPr lang="en-AU" sz="1200" u="none" strike="noStrike">
                <a:solidFill>
                  <a:srgbClr val="000000"/>
                </a:solidFill>
                <a:latin typeface="Arial" panose="020B0604020202020204" pitchFamily="34" charset="0"/>
              </a:rPr>
              <a:t>: Storage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7</a:t>
            </a:r>
            <a:r>
              <a:rPr lang="en-AU" sz="1200" u="none" strike="noStrike">
                <a:solidFill>
                  <a:srgbClr val="000000"/>
                </a:solidFill>
                <a:latin typeface="Arial" panose="020B0604020202020204" pitchFamily="34" charset="0"/>
              </a:rPr>
              <a:t>: Preparing, handling and serving</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8</a:t>
            </a:r>
            <a:r>
              <a:rPr lang="en-AU" sz="1200" u="none" strike="noStrike">
                <a:solidFill>
                  <a:srgbClr val="000000"/>
                </a:solidFill>
                <a:latin typeface="Arial" panose="020B0604020202020204" pitchFamily="34" charset="0"/>
              </a:rPr>
              <a:t>: Labelling </a:t>
            </a:r>
            <a:r>
              <a:rPr lang="en-AU" sz="1200">
                <a:solidFill>
                  <a:srgbClr val="000000"/>
                </a:solidFill>
                <a:latin typeface="Arial" panose="020B0604020202020204" pitchFamily="34" charset="0"/>
              </a:rPr>
              <a:t>(You’re here </a:t>
            </a:r>
            <a:r>
              <a:rPr lang="en-US" sz="1200">
                <a:solidFill>
                  <a:srgbClr val="000000"/>
                </a:solidFill>
                <a:latin typeface="Arial" panose="020B0604020202020204" pitchFamily="34" charset="0"/>
              </a:rPr>
              <a:t>📍)</a:t>
            </a:r>
            <a:endParaRPr lang="en-AU" sz="1200" u="none" strike="noStrike">
              <a:solidFill>
                <a:srgbClr val="000000"/>
              </a:solidFill>
              <a:latin typeface="Arial" panose="020B0604020202020204" pitchFamily="34" charset="0"/>
            </a:endParaRPr>
          </a:p>
          <a:p>
            <a:pPr marL="228600" marR="0" indent="-228600" algn="l" rtl="0">
              <a:spcAft>
                <a:spcPts val="1200"/>
              </a:spcAft>
              <a:buFont typeface="+mj-lt"/>
              <a:buAutoNum type="arabicPeriod"/>
            </a:pP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pic>
        <p:nvPicPr>
          <p:cNvPr id="9" name="Picture 8">
            <a:extLst>
              <a:ext uri="{FF2B5EF4-FFF2-40B4-BE49-F238E27FC236}">
                <a16:creationId xmlns:a16="http://schemas.microsoft.com/office/drawing/2014/main" id="{56CA900C-51D1-1E7B-7640-DA8E3503D961}"/>
              </a:ext>
            </a:extLst>
          </p:cNvPr>
          <p:cNvPicPr>
            <a:picLocks noChangeAspect="1"/>
          </p:cNvPicPr>
          <p:nvPr/>
        </p:nvPicPr>
        <p:blipFill>
          <a:blip r:embed="rId2">
            <a:extLst>
              <a:ext uri="{28A0092B-C50C-407E-A947-70E740481C1C}">
                <a14:useLocalDpi xmlns:a14="http://schemas.microsoft.com/office/drawing/2010/main" val="0"/>
              </a:ext>
            </a:extLst>
          </a:blip>
          <a:srcRect l="16725" r="16725"/>
          <a:stretch/>
        </p:blipFill>
        <p:spPr>
          <a:xfrm>
            <a:off x="500345" y="1475172"/>
            <a:ext cx="4620296" cy="4280468"/>
          </a:xfrm>
          <a:prstGeom prst="rect">
            <a:avLst/>
          </a:prstGeom>
        </p:spPr>
      </p:pic>
    </p:spTree>
    <p:extLst>
      <p:ext uri="{BB962C8B-B14F-4D97-AF65-F5344CB8AC3E}">
        <p14:creationId xmlns:p14="http://schemas.microsoft.com/office/powerpoint/2010/main" val="34352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E5BBAC-9C86-C844-E693-F60C901D4D98}"/>
              </a:ext>
            </a:extLst>
          </p:cNvPr>
          <p:cNvSpPr>
            <a:spLocks noGrp="1"/>
          </p:cNvSpPr>
          <p:nvPr>
            <p:ph type="ftr" sz="quarter" idx="11"/>
          </p:nvPr>
        </p:nvSpPr>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33BA2322-DE0D-C819-B5C4-D24D3FAA98C9}"/>
              </a:ext>
            </a:extLst>
          </p:cNvPr>
          <p:cNvSpPr>
            <a:spLocks noGrp="1"/>
          </p:cNvSpPr>
          <p:nvPr>
            <p:ph type="sldNum" sz="quarter" idx="12"/>
          </p:nvPr>
        </p:nvSpPr>
        <p:spPr/>
        <p:txBody>
          <a:bodyPr/>
          <a:lstStyle/>
          <a:p>
            <a:fld id="{5DE5E57D-DEB0-4AFD-865C-8114F3308714}" type="slidenum">
              <a:rPr lang="en-AU" smtClean="0"/>
              <a:t>3</a:t>
            </a:fld>
            <a:endParaRPr lang="en-AU"/>
          </a:p>
        </p:txBody>
      </p:sp>
      <p:sp>
        <p:nvSpPr>
          <p:cNvPr id="4" name="TextBox 3">
            <a:extLst>
              <a:ext uri="{FF2B5EF4-FFF2-40B4-BE49-F238E27FC236}">
                <a16:creationId xmlns:a16="http://schemas.microsoft.com/office/drawing/2014/main" id="{11A71FB4-9CAD-FAE9-67FD-86E4F0CA7997}"/>
              </a:ext>
            </a:extLst>
          </p:cNvPr>
          <p:cNvSpPr txBox="1"/>
          <p:nvPr/>
        </p:nvSpPr>
        <p:spPr>
          <a:xfrm>
            <a:off x="428064" y="-19050"/>
            <a:ext cx="8287871" cy="775189"/>
          </a:xfrm>
          <a:prstGeom prst="rect">
            <a:avLst/>
          </a:prstGeom>
          <a:noFill/>
        </p:spPr>
        <p:txBody>
          <a:bodyPr wrap="square" lIns="0" tIns="0" rIns="0" bIns="0" rtlCol="0" anchor="b" anchorCtr="0">
            <a:noAutofit/>
          </a:bodyPr>
          <a:lstStyle/>
          <a:p>
            <a:pPr algn="ctr"/>
            <a:r>
              <a:rPr lang="en-US" sz="2400">
                <a:solidFill>
                  <a:schemeClr val="bg1"/>
                </a:solidFill>
              </a:rPr>
              <a:t>Why labelling your food is important </a:t>
            </a:r>
            <a:endParaRPr lang="en-AU" sz="2400">
              <a:solidFill>
                <a:schemeClr val="bg1"/>
              </a:solidFill>
            </a:endParaRPr>
          </a:p>
        </p:txBody>
      </p:sp>
      <p:pic>
        <p:nvPicPr>
          <p:cNvPr id="5" name="Picture 4">
            <a:extLst>
              <a:ext uri="{FF2B5EF4-FFF2-40B4-BE49-F238E27FC236}">
                <a16:creationId xmlns:a16="http://schemas.microsoft.com/office/drawing/2014/main" id="{616CE132-E477-7FCA-9DC3-DDE0816AF23B}"/>
              </a:ext>
            </a:extLst>
          </p:cNvPr>
          <p:cNvPicPr>
            <a:picLocks noChangeAspect="1"/>
          </p:cNvPicPr>
          <p:nvPr/>
        </p:nvPicPr>
        <p:blipFill>
          <a:blip r:embed="rId2">
            <a:extLst>
              <a:ext uri="{28A0092B-C50C-407E-A947-70E740481C1C}">
                <a14:useLocalDpi xmlns:a14="http://schemas.microsoft.com/office/drawing/2010/main" val="0"/>
              </a:ext>
            </a:extLst>
          </a:blip>
          <a:srcRect t="3678" b="3678"/>
          <a:stretch/>
        </p:blipFill>
        <p:spPr>
          <a:xfrm>
            <a:off x="4095639" y="1551372"/>
            <a:ext cx="4620296" cy="4280468"/>
          </a:xfrm>
          <a:prstGeom prst="rect">
            <a:avLst/>
          </a:prstGeom>
        </p:spPr>
      </p:pic>
      <p:sp>
        <p:nvSpPr>
          <p:cNvPr id="7" name="TextBox 6">
            <a:extLst>
              <a:ext uri="{FF2B5EF4-FFF2-40B4-BE49-F238E27FC236}">
                <a16:creationId xmlns:a16="http://schemas.microsoft.com/office/drawing/2014/main" id="{D8D51381-DDB5-2117-75A1-37DFEC46584C}"/>
              </a:ext>
            </a:extLst>
          </p:cNvPr>
          <p:cNvSpPr txBox="1"/>
          <p:nvPr/>
        </p:nvSpPr>
        <p:spPr>
          <a:xfrm>
            <a:off x="618565" y="1551372"/>
            <a:ext cx="3039917" cy="663322"/>
          </a:xfrm>
          <a:prstGeom prst="rect">
            <a:avLst/>
          </a:prstGeom>
          <a:noFill/>
        </p:spPr>
        <p:txBody>
          <a:bodyPr wrap="square" lIns="0" tIns="0" rIns="0" bIns="0" numCol="1" spcCol="360000" rtlCol="0">
            <a:noAutofit/>
          </a:bodyPr>
          <a:lstStyle/>
          <a:p>
            <a:pPr>
              <a:spcAft>
                <a:spcPts val="1200"/>
              </a:spcAft>
            </a:pPr>
            <a:r>
              <a:rPr lang="en-US" sz="1200">
                <a:solidFill>
                  <a:srgbClr val="000000"/>
                </a:solidFill>
                <a:latin typeface="Arial" panose="020B0604020202020204" pitchFamily="34" charset="0"/>
              </a:rPr>
              <a:t>Food labels are important because they display a range of useful information about packaged food products, including:</a:t>
            </a:r>
            <a:endParaRPr lang="en-AU" sz="1200">
              <a:solidFill>
                <a:srgbClr val="000000"/>
              </a:solidFill>
              <a:latin typeface="Arial" panose="020B0604020202020204" pitchFamily="34" charset="0"/>
            </a:endParaRPr>
          </a:p>
        </p:txBody>
      </p:sp>
      <p:sp>
        <p:nvSpPr>
          <p:cNvPr id="8" name="TextBox 7">
            <a:extLst>
              <a:ext uri="{FF2B5EF4-FFF2-40B4-BE49-F238E27FC236}">
                <a16:creationId xmlns:a16="http://schemas.microsoft.com/office/drawing/2014/main" id="{21CB9E1B-D25B-7277-E753-945B9C6D12AF}"/>
              </a:ext>
            </a:extLst>
          </p:cNvPr>
          <p:cNvSpPr txBox="1"/>
          <p:nvPr/>
        </p:nvSpPr>
        <p:spPr>
          <a:xfrm>
            <a:off x="618565" y="2273417"/>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ingredients lists </a:t>
            </a:r>
            <a:endParaRPr lang="en-AU" sz="1200">
              <a:solidFill>
                <a:srgbClr val="000000"/>
              </a:solidFill>
              <a:latin typeface="Arial" panose="020B0604020202020204" pitchFamily="34" charset="0"/>
            </a:endParaRPr>
          </a:p>
        </p:txBody>
      </p:sp>
      <p:sp>
        <p:nvSpPr>
          <p:cNvPr id="9" name="TextBox 8">
            <a:extLst>
              <a:ext uri="{FF2B5EF4-FFF2-40B4-BE49-F238E27FC236}">
                <a16:creationId xmlns:a16="http://schemas.microsoft.com/office/drawing/2014/main" id="{E6D021F7-ACA3-A498-E865-0B58C0951FB5}"/>
              </a:ext>
            </a:extLst>
          </p:cNvPr>
          <p:cNvSpPr txBox="1"/>
          <p:nvPr/>
        </p:nvSpPr>
        <p:spPr>
          <a:xfrm>
            <a:off x="618564" y="2583687"/>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certain allergens </a:t>
            </a:r>
            <a:endParaRPr lang="en-AU" sz="1200">
              <a:solidFill>
                <a:srgbClr val="000000"/>
              </a:solidFill>
              <a:latin typeface="Arial" panose="020B0604020202020204" pitchFamily="34" charset="0"/>
            </a:endParaRPr>
          </a:p>
        </p:txBody>
      </p:sp>
      <p:sp>
        <p:nvSpPr>
          <p:cNvPr id="10" name="TextBox 9">
            <a:extLst>
              <a:ext uri="{FF2B5EF4-FFF2-40B4-BE49-F238E27FC236}">
                <a16:creationId xmlns:a16="http://schemas.microsoft.com/office/drawing/2014/main" id="{6C639E93-F643-99C7-A18E-E679A230C9F7}"/>
              </a:ext>
            </a:extLst>
          </p:cNvPr>
          <p:cNvSpPr txBox="1"/>
          <p:nvPr/>
        </p:nvSpPr>
        <p:spPr>
          <a:xfrm>
            <a:off x="618563" y="2893957"/>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used-by dates </a:t>
            </a:r>
            <a:endParaRPr lang="en-AU" sz="120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E8B01F25-89C7-543C-9A4B-274B318831BA}"/>
              </a:ext>
            </a:extLst>
          </p:cNvPr>
          <p:cNvSpPr txBox="1"/>
          <p:nvPr/>
        </p:nvSpPr>
        <p:spPr>
          <a:xfrm>
            <a:off x="618563" y="3204227"/>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instructions for storage and preparation</a:t>
            </a:r>
            <a:endParaRPr lang="en-AU" sz="120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8E8A3069-606B-5289-42EA-891F7C9D1DF1}"/>
              </a:ext>
            </a:extLst>
          </p:cNvPr>
          <p:cNvSpPr txBox="1"/>
          <p:nvPr/>
        </p:nvSpPr>
        <p:spPr>
          <a:xfrm>
            <a:off x="618563" y="3514497"/>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advisory and warning statements.</a:t>
            </a:r>
            <a:endParaRPr lang="en-AU" sz="1200">
              <a:solidFill>
                <a:srgbClr val="000000"/>
              </a:solidFill>
              <a:latin typeface="Arial" panose="020B0604020202020204" pitchFamily="34" charset="0"/>
            </a:endParaRPr>
          </a:p>
        </p:txBody>
      </p:sp>
      <p:sp>
        <p:nvSpPr>
          <p:cNvPr id="13" name="TextBox 12">
            <a:extLst>
              <a:ext uri="{FF2B5EF4-FFF2-40B4-BE49-F238E27FC236}">
                <a16:creationId xmlns:a16="http://schemas.microsoft.com/office/drawing/2014/main" id="{16CC8397-E5DA-0218-D839-C957D0F4A461}"/>
              </a:ext>
            </a:extLst>
          </p:cNvPr>
          <p:cNvSpPr txBox="1"/>
          <p:nvPr/>
        </p:nvSpPr>
        <p:spPr>
          <a:xfrm>
            <a:off x="618563" y="3907364"/>
            <a:ext cx="3039917" cy="2188928"/>
          </a:xfrm>
          <a:prstGeom prst="rect">
            <a:avLst/>
          </a:prstGeom>
          <a:noFill/>
        </p:spPr>
        <p:txBody>
          <a:bodyPr wrap="square" lIns="0" tIns="0" rIns="0" bIns="0" numCol="1" spcCol="360000" rtlCol="0">
            <a:noAutofit/>
          </a:bodyPr>
          <a:lstStyle/>
          <a:p>
            <a:pPr>
              <a:spcAft>
                <a:spcPts val="1200"/>
              </a:spcAft>
            </a:pPr>
            <a:r>
              <a:rPr lang="en-US" sz="1200">
                <a:solidFill>
                  <a:srgbClr val="000000"/>
                </a:solidFill>
                <a:latin typeface="Arial" panose="020B0604020202020204" pitchFamily="34" charset="0"/>
              </a:rPr>
              <a:t>Ensuring the packaged foods you purchase or produce have labels, helps insure you and others have access to this vital information. </a:t>
            </a:r>
          </a:p>
          <a:p>
            <a:pPr>
              <a:spcAft>
                <a:spcPts val="1200"/>
              </a:spcAft>
            </a:pPr>
            <a:r>
              <a:rPr lang="en-US" sz="1200">
                <a:solidFill>
                  <a:srgbClr val="000000"/>
                </a:solidFill>
                <a:latin typeface="Arial" panose="020B0604020202020204" pitchFamily="34" charset="0"/>
              </a:rPr>
              <a:t>This information is so important, that it is even recommended that you keep labels whenever you decant the product from the packaging. So, that you have access to that information whenever you need.</a:t>
            </a:r>
          </a:p>
          <a:p>
            <a:pPr>
              <a:spcAft>
                <a:spcPts val="1200"/>
              </a:spcAft>
            </a:pPr>
            <a:r>
              <a:rPr lang="en-US" sz="1200">
                <a:solidFill>
                  <a:srgbClr val="000000"/>
                </a:solidFill>
                <a:latin typeface="Arial" panose="020B0604020202020204" pitchFamily="34" charset="0"/>
              </a:rPr>
              <a:t>A useful way to record these labels is with an allergen matrix (see Module 2) or label folder.</a:t>
            </a:r>
          </a:p>
        </p:txBody>
      </p:sp>
    </p:spTree>
    <p:extLst>
      <p:ext uri="{BB962C8B-B14F-4D97-AF65-F5344CB8AC3E}">
        <p14:creationId xmlns:p14="http://schemas.microsoft.com/office/powerpoint/2010/main" val="400109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4B1229-7B5E-9010-8547-7AC0CF547D55}"/>
              </a:ext>
            </a:extLst>
          </p:cNvPr>
          <p:cNvSpPr>
            <a:spLocks noGrp="1"/>
          </p:cNvSpPr>
          <p:nvPr>
            <p:ph type="ftr" sz="quarter" idx="11"/>
          </p:nvPr>
        </p:nvSpPr>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803C59F3-49BA-C355-4FC2-E12D7031C4B3}"/>
              </a:ext>
            </a:extLst>
          </p:cNvPr>
          <p:cNvSpPr>
            <a:spLocks noGrp="1"/>
          </p:cNvSpPr>
          <p:nvPr>
            <p:ph type="sldNum" sz="quarter" idx="12"/>
          </p:nvPr>
        </p:nvSpPr>
        <p:spPr/>
        <p:txBody>
          <a:bodyPr/>
          <a:lstStyle/>
          <a:p>
            <a:fld id="{5DE5E57D-DEB0-4AFD-865C-8114F3308714}" type="slidenum">
              <a:rPr lang="en-AU" smtClean="0"/>
              <a:t>4</a:t>
            </a:fld>
            <a:endParaRPr lang="en-AU"/>
          </a:p>
        </p:txBody>
      </p:sp>
      <p:sp>
        <p:nvSpPr>
          <p:cNvPr id="4" name="TextBox 3">
            <a:extLst>
              <a:ext uri="{FF2B5EF4-FFF2-40B4-BE49-F238E27FC236}">
                <a16:creationId xmlns:a16="http://schemas.microsoft.com/office/drawing/2014/main" id="{C6C8FF4B-C747-DF9B-1455-C625FC45E924}"/>
              </a:ext>
            </a:extLst>
          </p:cNvPr>
          <p:cNvSpPr txBox="1"/>
          <p:nvPr/>
        </p:nvSpPr>
        <p:spPr>
          <a:xfrm>
            <a:off x="428064" y="43070"/>
            <a:ext cx="8287871" cy="775189"/>
          </a:xfrm>
          <a:prstGeom prst="rect">
            <a:avLst/>
          </a:prstGeom>
          <a:noFill/>
        </p:spPr>
        <p:txBody>
          <a:bodyPr wrap="square" lIns="0" tIns="0" rIns="0" bIns="0" rtlCol="0" anchor="b" anchorCtr="0">
            <a:noAutofit/>
          </a:bodyPr>
          <a:lstStyle/>
          <a:p>
            <a:pPr algn="ctr"/>
            <a:r>
              <a:rPr lang="en-US" sz="2400" b="1">
                <a:solidFill>
                  <a:schemeClr val="bg1"/>
                </a:solidFill>
              </a:rPr>
              <a:t>Information that must be declared on labels</a:t>
            </a:r>
            <a:endParaRPr lang="en-AU" sz="2400">
              <a:solidFill>
                <a:schemeClr val="bg1"/>
              </a:solidFill>
            </a:endParaRPr>
          </a:p>
        </p:txBody>
      </p:sp>
      <p:sp>
        <p:nvSpPr>
          <p:cNvPr id="7" name="TextBox 6">
            <a:extLst>
              <a:ext uri="{FF2B5EF4-FFF2-40B4-BE49-F238E27FC236}">
                <a16:creationId xmlns:a16="http://schemas.microsoft.com/office/drawing/2014/main" id="{1945C97F-606A-EAA2-7B3A-8437008B5B4E}"/>
              </a:ext>
            </a:extLst>
          </p:cNvPr>
          <p:cNvSpPr txBox="1"/>
          <p:nvPr/>
        </p:nvSpPr>
        <p:spPr>
          <a:xfrm>
            <a:off x="5603738" y="1475171"/>
            <a:ext cx="3039917" cy="848579"/>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The regulations (Australia New Zealand Food Standards Code) requires certain information to be declared on labels, including:</a:t>
            </a:r>
          </a:p>
        </p:txBody>
      </p:sp>
      <p:sp>
        <p:nvSpPr>
          <p:cNvPr id="8" name="TextBox 7">
            <a:extLst>
              <a:ext uri="{FF2B5EF4-FFF2-40B4-BE49-F238E27FC236}">
                <a16:creationId xmlns:a16="http://schemas.microsoft.com/office/drawing/2014/main" id="{B73F0970-EB83-5A16-358E-F6E6616B026C}"/>
              </a:ext>
            </a:extLst>
          </p:cNvPr>
          <p:cNvSpPr txBox="1"/>
          <p:nvPr/>
        </p:nvSpPr>
        <p:spPr>
          <a:xfrm>
            <a:off x="5603737" y="2390862"/>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ingredients </a:t>
            </a:r>
            <a:endParaRPr lang="en-AU" sz="1200">
              <a:solidFill>
                <a:srgbClr val="000000"/>
              </a:solidFill>
              <a:latin typeface="Arial" panose="020B0604020202020204" pitchFamily="34" charset="0"/>
            </a:endParaRPr>
          </a:p>
        </p:txBody>
      </p:sp>
      <p:sp>
        <p:nvSpPr>
          <p:cNvPr id="9" name="TextBox 8">
            <a:extLst>
              <a:ext uri="{FF2B5EF4-FFF2-40B4-BE49-F238E27FC236}">
                <a16:creationId xmlns:a16="http://schemas.microsoft.com/office/drawing/2014/main" id="{57DBF777-CCC9-7CC7-81A5-8E3E7F76ABF9}"/>
              </a:ext>
            </a:extLst>
          </p:cNvPr>
          <p:cNvSpPr txBox="1"/>
          <p:nvPr/>
        </p:nvSpPr>
        <p:spPr>
          <a:xfrm>
            <a:off x="5603736" y="2691945"/>
            <a:ext cx="3039917" cy="201335"/>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ingredients of compound ingredients </a:t>
            </a:r>
            <a:endParaRPr lang="en-AU" sz="1200">
              <a:solidFill>
                <a:srgbClr val="000000"/>
              </a:solidFill>
              <a:latin typeface="Arial" panose="020B0604020202020204" pitchFamily="34" charset="0"/>
            </a:endParaRPr>
          </a:p>
        </p:txBody>
      </p:sp>
      <p:sp>
        <p:nvSpPr>
          <p:cNvPr id="10" name="TextBox 9">
            <a:extLst>
              <a:ext uri="{FF2B5EF4-FFF2-40B4-BE49-F238E27FC236}">
                <a16:creationId xmlns:a16="http://schemas.microsoft.com/office/drawing/2014/main" id="{6C764839-1AEB-7EB3-31C1-BB3309EDE55C}"/>
              </a:ext>
            </a:extLst>
          </p:cNvPr>
          <p:cNvSpPr txBox="1"/>
          <p:nvPr/>
        </p:nvSpPr>
        <p:spPr>
          <a:xfrm>
            <a:off x="5603735" y="2993028"/>
            <a:ext cx="3039917" cy="435972"/>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food additives or components of food additives </a:t>
            </a:r>
            <a:endParaRPr lang="en-AU" sz="120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99E9B8FC-E712-20B9-2B2E-E284C7FF03DD}"/>
              </a:ext>
            </a:extLst>
          </p:cNvPr>
          <p:cNvSpPr txBox="1"/>
          <p:nvPr/>
        </p:nvSpPr>
        <p:spPr>
          <a:xfrm>
            <a:off x="5603735" y="3428039"/>
            <a:ext cx="3039917" cy="435972"/>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processing aids or components of processing aids.</a:t>
            </a:r>
            <a:endParaRPr lang="en-AU" sz="120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646B758F-4792-427F-994B-0D122C67F093}"/>
              </a:ext>
            </a:extLst>
          </p:cNvPr>
          <p:cNvSpPr txBox="1"/>
          <p:nvPr/>
        </p:nvSpPr>
        <p:spPr>
          <a:xfrm>
            <a:off x="5603735" y="3948821"/>
            <a:ext cx="3039917" cy="848579"/>
          </a:xfrm>
          <a:prstGeom prst="rect">
            <a:avLst/>
          </a:prstGeom>
          <a:noFill/>
        </p:spPr>
        <p:txBody>
          <a:bodyPr wrap="square" lIns="0" tIns="0" rIns="0" bIns="0" numCol="1" spcCol="360000" rtlCol="0" anchor="t">
            <a:noAutofit/>
          </a:bodyPr>
          <a:lstStyle/>
          <a:p>
            <a:pPr>
              <a:spcAft>
                <a:spcPts val="1200"/>
              </a:spcAft>
            </a:pPr>
            <a:r>
              <a:rPr lang="en-AU" sz="1200" dirty="0">
                <a:solidFill>
                  <a:srgbClr val="000000"/>
                </a:solidFill>
                <a:latin typeface="Arial"/>
                <a:cs typeface="Arial"/>
              </a:rPr>
              <a:t>Labels also need to clearly identify whether any of the 23 food allergens (as described in Module 2) are present within the product by name.</a:t>
            </a:r>
          </a:p>
          <a:p>
            <a:pPr>
              <a:spcAft>
                <a:spcPts val="1200"/>
              </a:spcAft>
            </a:pPr>
            <a:r>
              <a:rPr lang="en-US" sz="1200" dirty="0">
                <a:solidFill>
                  <a:srgbClr val="000000"/>
                </a:solidFill>
                <a:latin typeface="Arial" panose="020B0604020202020204" pitchFamily="34" charset="0"/>
              </a:rPr>
              <a:t>Including this information on the label ensures that people who may be negatively affected by them or the allergens they may produce, are aware they are there.</a:t>
            </a:r>
            <a:endParaRPr lang="en-AU" sz="1200" dirty="0">
              <a:solidFill>
                <a:srgbClr val="000000"/>
              </a:solidFill>
              <a:latin typeface="Arial" panose="020B0604020202020204" pitchFamily="34" charset="0"/>
            </a:endParaRPr>
          </a:p>
          <a:p>
            <a:pPr>
              <a:spcAft>
                <a:spcPts val="1200"/>
              </a:spcAft>
            </a:pPr>
            <a:r>
              <a:rPr lang="en-AU" sz="1200" dirty="0">
                <a:solidFill>
                  <a:srgbClr val="000000"/>
                </a:solidFill>
                <a:latin typeface="Arial" panose="020B0604020202020204" pitchFamily="34" charset="0"/>
              </a:rPr>
              <a:t>If you label your own products, then you must check whether your food labelling is compliant by submitting it for NATA accredited laboratory testing.</a:t>
            </a:r>
          </a:p>
          <a:p>
            <a:pPr>
              <a:spcAft>
                <a:spcPts val="1200"/>
              </a:spcAft>
            </a:pPr>
            <a:endParaRPr lang="en-AU" sz="1200" dirty="0">
              <a:solidFill>
                <a:srgbClr val="000000"/>
              </a:solidFill>
              <a:latin typeface="Arial" panose="020B0604020202020204" pitchFamily="34" charset="0"/>
            </a:endParaRPr>
          </a:p>
        </p:txBody>
      </p:sp>
      <p:pic>
        <p:nvPicPr>
          <p:cNvPr id="14" name="Picture 13">
            <a:extLst>
              <a:ext uri="{FF2B5EF4-FFF2-40B4-BE49-F238E27FC236}">
                <a16:creationId xmlns:a16="http://schemas.microsoft.com/office/drawing/2014/main" id="{1EC951C7-D941-D1C7-5AAF-CC0B33BB51EE}"/>
              </a:ext>
            </a:extLst>
          </p:cNvPr>
          <p:cNvPicPr>
            <a:picLocks noChangeAspect="1"/>
          </p:cNvPicPr>
          <p:nvPr/>
        </p:nvPicPr>
        <p:blipFill>
          <a:blip r:embed="rId2">
            <a:extLst>
              <a:ext uri="{28A0092B-C50C-407E-A947-70E740481C1C}">
                <a14:useLocalDpi xmlns:a14="http://schemas.microsoft.com/office/drawing/2010/main" val="0"/>
              </a:ext>
            </a:extLst>
          </a:blip>
          <a:srcRect l="15795" r="15795"/>
          <a:stretch/>
        </p:blipFill>
        <p:spPr>
          <a:xfrm>
            <a:off x="500345" y="1475171"/>
            <a:ext cx="4620296" cy="4280468"/>
          </a:xfrm>
          <a:prstGeom prst="rect">
            <a:avLst/>
          </a:prstGeom>
        </p:spPr>
      </p:pic>
    </p:spTree>
    <p:extLst>
      <p:ext uri="{BB962C8B-B14F-4D97-AF65-F5344CB8AC3E}">
        <p14:creationId xmlns:p14="http://schemas.microsoft.com/office/powerpoint/2010/main" val="58409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8072DB-7F83-2163-554D-460649BF76F9}"/>
              </a:ext>
            </a:extLst>
          </p:cNvPr>
          <p:cNvSpPr>
            <a:spLocks noGrp="1"/>
          </p:cNvSpPr>
          <p:nvPr>
            <p:ph type="ftr" sz="quarter" idx="11"/>
          </p:nvPr>
        </p:nvSpPr>
        <p:spPr>
          <a:xfrm>
            <a:off x="211186" y="6356350"/>
            <a:ext cx="4837064" cy="365125"/>
          </a:xfrm>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D5A2D0A6-D49B-7B15-210A-998227FB154F}"/>
              </a:ext>
            </a:extLst>
          </p:cNvPr>
          <p:cNvSpPr>
            <a:spLocks noGrp="1"/>
          </p:cNvSpPr>
          <p:nvPr>
            <p:ph type="sldNum" sz="quarter" idx="12"/>
          </p:nvPr>
        </p:nvSpPr>
        <p:spPr/>
        <p:txBody>
          <a:bodyPr/>
          <a:lstStyle/>
          <a:p>
            <a:fld id="{5DE5E57D-DEB0-4AFD-865C-8114F3308714}" type="slidenum">
              <a:rPr lang="en-AU" smtClean="0"/>
              <a:t>5</a:t>
            </a:fld>
            <a:endParaRPr lang="en-AU"/>
          </a:p>
        </p:txBody>
      </p:sp>
      <p:sp>
        <p:nvSpPr>
          <p:cNvPr id="4" name="TextBox 3">
            <a:extLst>
              <a:ext uri="{FF2B5EF4-FFF2-40B4-BE49-F238E27FC236}">
                <a16:creationId xmlns:a16="http://schemas.microsoft.com/office/drawing/2014/main" id="{C1D2FBDD-B934-C0E7-4A47-25474421A83A}"/>
              </a:ext>
            </a:extLst>
          </p:cNvPr>
          <p:cNvSpPr txBox="1"/>
          <p:nvPr/>
        </p:nvSpPr>
        <p:spPr>
          <a:xfrm>
            <a:off x="428062" y="21042"/>
            <a:ext cx="8287871" cy="775189"/>
          </a:xfrm>
          <a:prstGeom prst="rect">
            <a:avLst/>
          </a:prstGeom>
          <a:noFill/>
        </p:spPr>
        <p:txBody>
          <a:bodyPr wrap="square" lIns="0" tIns="0" rIns="0" bIns="0" rtlCol="0" anchor="b" anchorCtr="0">
            <a:noAutofit/>
          </a:bodyPr>
          <a:lstStyle/>
          <a:p>
            <a:pPr algn="ctr"/>
            <a:r>
              <a:rPr lang="en-US" sz="2400" b="1">
                <a:solidFill>
                  <a:schemeClr val="bg1"/>
                </a:solidFill>
              </a:rPr>
              <a:t>Case study </a:t>
            </a:r>
            <a:r>
              <a:rPr lang="en-US" sz="2400">
                <a:solidFill>
                  <a:schemeClr val="bg1"/>
                </a:solidFill>
              </a:rPr>
              <a:t>– please donut give me nuts</a:t>
            </a:r>
            <a:endParaRPr lang="en-AU" sz="2400">
              <a:solidFill>
                <a:schemeClr val="bg1"/>
              </a:solidFill>
            </a:endParaRPr>
          </a:p>
        </p:txBody>
      </p:sp>
      <p:sp>
        <p:nvSpPr>
          <p:cNvPr id="7" name="Rectangle: Rounded Corners 6">
            <a:extLst>
              <a:ext uri="{FF2B5EF4-FFF2-40B4-BE49-F238E27FC236}">
                <a16:creationId xmlns:a16="http://schemas.microsoft.com/office/drawing/2014/main" id="{DB5B167D-CA46-FA19-60A3-8760066412A8}"/>
              </a:ext>
            </a:extLst>
          </p:cNvPr>
          <p:cNvSpPr/>
          <p:nvPr/>
        </p:nvSpPr>
        <p:spPr>
          <a:xfrm>
            <a:off x="687820" y="1729109"/>
            <a:ext cx="1589375" cy="1528181"/>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4405CC7-9F8A-F421-9760-6F248CBB7213}"/>
              </a:ext>
            </a:extLst>
          </p:cNvPr>
          <p:cNvSpPr txBox="1"/>
          <p:nvPr/>
        </p:nvSpPr>
        <p:spPr>
          <a:xfrm>
            <a:off x="2763548" y="1671028"/>
            <a:ext cx="3616900" cy="1480373"/>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The customer was buying some cakes for their children and requested further information from the shop assistant regarding the ingredients in the products. The customer mentioned to the shop assistant that one of their children had an allergy to nuts. There was no labels on the cakes and the shop assistant couldn’t produce a list of ingredients. The shop assistant eventually contacted their boss and then advised the customer that the cupcake and donut that they were interested in were nut-free. </a:t>
            </a:r>
            <a:endParaRPr lang="en-US" sz="1200" u="none" strike="noStrike">
              <a:solidFill>
                <a:srgbClr val="000000"/>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C720EA2D-F1A9-B44E-AA01-9CB87DC17AB2}"/>
              </a:ext>
            </a:extLst>
          </p:cNvPr>
          <p:cNvSpPr/>
          <p:nvPr/>
        </p:nvSpPr>
        <p:spPr>
          <a:xfrm>
            <a:off x="6866807" y="2874654"/>
            <a:ext cx="1562942" cy="152818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70D0C909-68BA-0D4F-2AE2-9DFD99606D8E}"/>
              </a:ext>
            </a:extLst>
          </p:cNvPr>
          <p:cNvSpPr/>
          <p:nvPr/>
        </p:nvSpPr>
        <p:spPr>
          <a:xfrm>
            <a:off x="687818" y="4144231"/>
            <a:ext cx="1589376" cy="152818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A8CD2120-9EC9-13DB-4984-954AEC2B77EB}"/>
              </a:ext>
            </a:extLst>
          </p:cNvPr>
          <p:cNvSpPr txBox="1"/>
          <p:nvPr/>
        </p:nvSpPr>
        <p:spPr>
          <a:xfrm>
            <a:off x="2153466" y="1046551"/>
            <a:ext cx="4837065" cy="234155"/>
          </a:xfrm>
          <a:prstGeom prst="rect">
            <a:avLst/>
          </a:prstGeom>
          <a:noFill/>
        </p:spPr>
        <p:txBody>
          <a:bodyPr wrap="square" lIns="0" tIns="0" rIns="0" bIns="0" numCol="1" spcCol="360000" rtlCol="0">
            <a:noAutofit/>
          </a:bodyPr>
          <a:lstStyle/>
          <a:p>
            <a:pPr marR="0" algn="l" rtl="0">
              <a:spcAft>
                <a:spcPts val="1200"/>
              </a:spcAft>
            </a:pPr>
            <a:r>
              <a:rPr lang="en-US" sz="1200" b="1">
                <a:solidFill>
                  <a:srgbClr val="000000"/>
                </a:solidFill>
                <a:latin typeface="Arial" panose="020B0604020202020204" pitchFamily="34" charset="0"/>
              </a:rPr>
              <a:t>Note: </a:t>
            </a:r>
            <a:r>
              <a:rPr lang="en-US" sz="1200">
                <a:solidFill>
                  <a:srgbClr val="000000"/>
                </a:solidFill>
                <a:latin typeface="Arial" panose="020B0604020202020204" pitchFamily="34" charset="0"/>
              </a:rPr>
              <a:t>This is a real-life incident that occurred in the City of Port Phillip.</a:t>
            </a:r>
            <a:endParaRPr lang="en-US" sz="1200" u="none" strike="noStrike">
              <a:solidFill>
                <a:srgbClr val="000000"/>
              </a:solidFill>
              <a:latin typeface="Arial" panose="020B0604020202020204" pitchFamily="34" charset="0"/>
            </a:endParaRPr>
          </a:p>
        </p:txBody>
      </p:sp>
      <p:sp>
        <p:nvSpPr>
          <p:cNvPr id="13" name="TextBox 12">
            <a:extLst>
              <a:ext uri="{FF2B5EF4-FFF2-40B4-BE49-F238E27FC236}">
                <a16:creationId xmlns:a16="http://schemas.microsoft.com/office/drawing/2014/main" id="{FBAA982C-E672-C06D-BD96-43816E315218}"/>
              </a:ext>
            </a:extLst>
          </p:cNvPr>
          <p:cNvSpPr txBox="1"/>
          <p:nvPr/>
        </p:nvSpPr>
        <p:spPr>
          <a:xfrm>
            <a:off x="2763547" y="3565202"/>
            <a:ext cx="3616900" cy="1158058"/>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The customer purchased the products and headed home, giving the chocolate doughnut to their daughter and the cupcake to their son who has an allergy to nuts. Both children consumed the cakes but unfortunately the boy also sampled some of the chocolate doughnut by licking its wrapper.</a:t>
            </a:r>
            <a:endParaRPr lang="en-US" sz="1200" u="none" strike="noStrike">
              <a:solidFill>
                <a:srgbClr val="000000"/>
              </a:solidFill>
              <a:highlight>
                <a:srgbClr val="FFFF00"/>
              </a:highlight>
              <a:latin typeface="Arial" panose="020B0604020202020204" pitchFamily="34" charset="0"/>
            </a:endParaRPr>
          </a:p>
        </p:txBody>
      </p:sp>
      <p:sp>
        <p:nvSpPr>
          <p:cNvPr id="6" name="TextBox 5">
            <a:extLst>
              <a:ext uri="{FF2B5EF4-FFF2-40B4-BE49-F238E27FC236}">
                <a16:creationId xmlns:a16="http://schemas.microsoft.com/office/drawing/2014/main" id="{8F87CA44-D5CD-8AC3-9278-BFC2F7AD8682}"/>
              </a:ext>
            </a:extLst>
          </p:cNvPr>
          <p:cNvSpPr txBox="1"/>
          <p:nvPr/>
        </p:nvSpPr>
        <p:spPr>
          <a:xfrm>
            <a:off x="2763547" y="4796333"/>
            <a:ext cx="3616900" cy="642330"/>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Within minutes the boy was having an anaphylactic reaction requiring immediate medical attention including an Epi-Pen and hospitalisation.</a:t>
            </a:r>
            <a:r>
              <a:rPr lang="en-AU" sz="1200">
                <a:solidFill>
                  <a:srgbClr val="000000"/>
                </a:solidFill>
                <a:cs typeface="Arial"/>
              </a:rPr>
              <a:t> Thankfully, the child had a full recovery.</a:t>
            </a:r>
            <a:endParaRPr lang="en-US" sz="1200" u="none" strike="noStrike">
              <a:solidFill>
                <a:srgbClr val="000000"/>
              </a:solidFill>
              <a:highlight>
                <a:srgbClr val="FFFF00"/>
              </a:highlight>
              <a:latin typeface="Arial" panose="020B0604020202020204" pitchFamily="34" charset="0"/>
            </a:endParaRPr>
          </a:p>
        </p:txBody>
      </p:sp>
      <p:sp>
        <p:nvSpPr>
          <p:cNvPr id="12" name="TextBox 11">
            <a:extLst>
              <a:ext uri="{FF2B5EF4-FFF2-40B4-BE49-F238E27FC236}">
                <a16:creationId xmlns:a16="http://schemas.microsoft.com/office/drawing/2014/main" id="{DB1ADB9A-A2A6-A251-E261-336D0F95F38B}"/>
              </a:ext>
            </a:extLst>
          </p:cNvPr>
          <p:cNvSpPr txBox="1"/>
          <p:nvPr/>
        </p:nvSpPr>
        <p:spPr>
          <a:xfrm>
            <a:off x="2763547" y="5640947"/>
            <a:ext cx="3616900" cy="642330"/>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Upon investigation, it was identified that the product was not a chocolate doughnut, but a Nutella doughnut and the product’s ingredients had recently been changed. </a:t>
            </a:r>
            <a:endParaRPr lang="en-US" sz="1200" u="none" strike="noStrike">
              <a:solidFill>
                <a:srgbClr val="000000"/>
              </a:solidFill>
              <a:highlight>
                <a:srgbClr val="FFFF00"/>
              </a:highlight>
              <a:latin typeface="Arial" panose="020B0604020202020204" pitchFamily="34" charset="0"/>
            </a:endParaRPr>
          </a:p>
        </p:txBody>
      </p:sp>
    </p:spTree>
    <p:extLst>
      <p:ext uri="{BB962C8B-B14F-4D97-AF65-F5344CB8AC3E}">
        <p14:creationId xmlns:p14="http://schemas.microsoft.com/office/powerpoint/2010/main" val="346268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animBg="1"/>
      <p:bldP spid="11" grpId="0" animBg="1"/>
      <p:bldP spid="19" grpId="0"/>
      <p:bldP spid="13"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6</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43070"/>
            <a:ext cx="8287871" cy="775189"/>
          </a:xfrm>
          <a:prstGeom prst="rect">
            <a:avLst/>
          </a:prstGeom>
          <a:noFill/>
        </p:spPr>
        <p:txBody>
          <a:bodyPr wrap="square" lIns="0" tIns="0" rIns="0" bIns="0" rtlCol="0" anchor="b" anchorCtr="0">
            <a:noAutofit/>
          </a:bodyPr>
          <a:lstStyle/>
          <a:p>
            <a:pPr algn="ctr"/>
            <a:r>
              <a:rPr lang="en-US" sz="2400" b="1">
                <a:solidFill>
                  <a:schemeClr val="bg1"/>
                </a:solidFill>
              </a:rPr>
              <a:t>Case study </a:t>
            </a:r>
            <a:r>
              <a:rPr lang="en-US" sz="2400">
                <a:solidFill>
                  <a:schemeClr val="bg1"/>
                </a:solidFill>
              </a:rPr>
              <a:t>- Take a moment to reflect on this case</a:t>
            </a:r>
            <a:endParaRPr lang="en-AU" sz="2400">
              <a:solidFill>
                <a:schemeClr val="bg1"/>
              </a:solidFill>
            </a:endParaRPr>
          </a:p>
        </p:txBody>
      </p:sp>
      <p:sp>
        <p:nvSpPr>
          <p:cNvPr id="6" name="Rectangle: Rounded Corners 5">
            <a:extLst>
              <a:ext uri="{FF2B5EF4-FFF2-40B4-BE49-F238E27FC236}">
                <a16:creationId xmlns:a16="http://schemas.microsoft.com/office/drawing/2014/main" id="{1545228B-52B8-1BB6-D1B7-6DBD2452406B}"/>
              </a:ext>
            </a:extLst>
          </p:cNvPr>
          <p:cNvSpPr/>
          <p:nvPr/>
        </p:nvSpPr>
        <p:spPr>
          <a:xfrm>
            <a:off x="1533526" y="1379801"/>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What actions could this business have taken to prevent this incident from happening?</a:t>
            </a:r>
          </a:p>
        </p:txBody>
      </p:sp>
      <p:sp>
        <p:nvSpPr>
          <p:cNvPr id="9" name="Rectangle: Rounded Corners 8">
            <a:extLst>
              <a:ext uri="{FF2B5EF4-FFF2-40B4-BE49-F238E27FC236}">
                <a16:creationId xmlns:a16="http://schemas.microsoft.com/office/drawing/2014/main" id="{959DE357-ACB8-77E6-91B8-40DB4A67533E}"/>
              </a:ext>
            </a:extLst>
          </p:cNvPr>
          <p:cNvSpPr/>
          <p:nvPr/>
        </p:nvSpPr>
        <p:spPr>
          <a:xfrm>
            <a:off x="1533526" y="2343167"/>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 Was the customer adequately informed of the products when requested?</a:t>
            </a:r>
          </a:p>
        </p:txBody>
      </p:sp>
      <p:sp>
        <p:nvSpPr>
          <p:cNvPr id="10" name="Rectangle: Rounded Corners 9">
            <a:extLst>
              <a:ext uri="{FF2B5EF4-FFF2-40B4-BE49-F238E27FC236}">
                <a16:creationId xmlns:a16="http://schemas.microsoft.com/office/drawing/2014/main" id="{8B7C79D5-ACDA-5236-E2A3-E9C557BCDED5}"/>
              </a:ext>
            </a:extLst>
          </p:cNvPr>
          <p:cNvSpPr/>
          <p:nvPr/>
        </p:nvSpPr>
        <p:spPr>
          <a:xfrm>
            <a:off x="1533526" y="3306533"/>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Were the cakes stored and handled to prevent cross-contamination?</a:t>
            </a:r>
          </a:p>
        </p:txBody>
      </p:sp>
      <p:sp>
        <p:nvSpPr>
          <p:cNvPr id="11" name="Rectangle: Rounded Corners 10">
            <a:extLst>
              <a:ext uri="{FF2B5EF4-FFF2-40B4-BE49-F238E27FC236}">
                <a16:creationId xmlns:a16="http://schemas.microsoft.com/office/drawing/2014/main" id="{5200962E-7040-B1BC-8D86-4CE6C2FF18C1}"/>
              </a:ext>
            </a:extLst>
          </p:cNvPr>
          <p:cNvSpPr/>
          <p:nvPr/>
        </p:nvSpPr>
        <p:spPr>
          <a:xfrm>
            <a:off x="1533526" y="5243309"/>
            <a:ext cx="5638800" cy="775189"/>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a:t>Could something like this happen to your business? If not, why not?</a:t>
            </a:r>
          </a:p>
        </p:txBody>
      </p:sp>
      <p:sp>
        <p:nvSpPr>
          <p:cNvPr id="4" name="Rectangle: Rounded Corners 3">
            <a:extLst>
              <a:ext uri="{FF2B5EF4-FFF2-40B4-BE49-F238E27FC236}">
                <a16:creationId xmlns:a16="http://schemas.microsoft.com/office/drawing/2014/main" id="{83C0F73C-BA2C-28E6-B040-7C06B0975EC6}"/>
              </a:ext>
            </a:extLst>
          </p:cNvPr>
          <p:cNvSpPr/>
          <p:nvPr/>
        </p:nvSpPr>
        <p:spPr>
          <a:xfrm>
            <a:off x="1533526" y="4274921"/>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Were the cakes packaged separately or together for takeaway?</a:t>
            </a:r>
          </a:p>
        </p:txBody>
      </p:sp>
    </p:spTree>
    <p:extLst>
      <p:ext uri="{BB962C8B-B14F-4D97-AF65-F5344CB8AC3E}">
        <p14:creationId xmlns:p14="http://schemas.microsoft.com/office/powerpoint/2010/main" val="114107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7</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43070"/>
            <a:ext cx="8287871" cy="775189"/>
          </a:xfrm>
          <a:prstGeom prst="rect">
            <a:avLst/>
          </a:prstGeom>
          <a:noFill/>
        </p:spPr>
        <p:txBody>
          <a:bodyPr wrap="square" lIns="0" tIns="0" rIns="0" bIns="0" rtlCol="0" anchor="b" anchorCtr="0">
            <a:noAutofit/>
          </a:bodyPr>
          <a:lstStyle/>
          <a:p>
            <a:pPr algn="ctr"/>
            <a:r>
              <a:rPr lang="en-US" sz="2400" b="1">
                <a:solidFill>
                  <a:schemeClr val="bg1"/>
                </a:solidFill>
              </a:rPr>
              <a:t>Case study </a:t>
            </a:r>
            <a:r>
              <a:rPr lang="en-US" sz="2400">
                <a:solidFill>
                  <a:schemeClr val="bg1"/>
                </a:solidFill>
              </a:rPr>
              <a:t>- How could this incident have been avoided?</a:t>
            </a:r>
            <a:endParaRPr lang="en-AU" sz="2400">
              <a:solidFill>
                <a:schemeClr val="bg1"/>
              </a:solidFill>
            </a:endParaRPr>
          </a:p>
        </p:txBody>
      </p:sp>
      <p:sp>
        <p:nvSpPr>
          <p:cNvPr id="6" name="Rectangle: Rounded Corners 5">
            <a:extLst>
              <a:ext uri="{FF2B5EF4-FFF2-40B4-BE49-F238E27FC236}">
                <a16:creationId xmlns:a16="http://schemas.microsoft.com/office/drawing/2014/main" id="{1545228B-52B8-1BB6-D1B7-6DBD2452406B}"/>
              </a:ext>
            </a:extLst>
          </p:cNvPr>
          <p:cNvSpPr/>
          <p:nvPr/>
        </p:nvSpPr>
        <p:spPr>
          <a:xfrm>
            <a:off x="1533526" y="1379801"/>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Training would have helped staff understand how important providing accurate information about allergens is.</a:t>
            </a:r>
            <a:endParaRPr lang="en-AU" sz="1200"/>
          </a:p>
        </p:txBody>
      </p:sp>
      <p:sp>
        <p:nvSpPr>
          <p:cNvPr id="9" name="Rectangle: Rounded Corners 8">
            <a:extLst>
              <a:ext uri="{FF2B5EF4-FFF2-40B4-BE49-F238E27FC236}">
                <a16:creationId xmlns:a16="http://schemas.microsoft.com/office/drawing/2014/main" id="{959DE357-ACB8-77E6-91B8-40DB4A67533E}"/>
              </a:ext>
            </a:extLst>
          </p:cNvPr>
          <p:cNvSpPr/>
          <p:nvPr/>
        </p:nvSpPr>
        <p:spPr>
          <a:xfrm>
            <a:off x="1533526" y="2343167"/>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Ensuring product information and labels are available, even after food has been decanted or displayed. This can be done with an allergen matrix (see Module 2)</a:t>
            </a:r>
            <a:endParaRPr lang="en-AU" sz="1200"/>
          </a:p>
        </p:txBody>
      </p:sp>
      <p:sp>
        <p:nvSpPr>
          <p:cNvPr id="10" name="Rectangle: Rounded Corners 9">
            <a:extLst>
              <a:ext uri="{FF2B5EF4-FFF2-40B4-BE49-F238E27FC236}">
                <a16:creationId xmlns:a16="http://schemas.microsoft.com/office/drawing/2014/main" id="{8B7C79D5-ACDA-5236-E2A3-E9C557BCDED5}"/>
              </a:ext>
            </a:extLst>
          </p:cNvPr>
          <p:cNvSpPr/>
          <p:nvPr/>
        </p:nvSpPr>
        <p:spPr>
          <a:xfrm>
            <a:off x="1533526" y="3306533"/>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If the staff member or manager weren't sure about whether the food contained potential allergens, then they should have made this clear. </a:t>
            </a:r>
            <a:endParaRPr lang="en-AU" sz="1200"/>
          </a:p>
        </p:txBody>
      </p:sp>
      <p:sp>
        <p:nvSpPr>
          <p:cNvPr id="11" name="Rectangle: Rounded Corners 10">
            <a:extLst>
              <a:ext uri="{FF2B5EF4-FFF2-40B4-BE49-F238E27FC236}">
                <a16:creationId xmlns:a16="http://schemas.microsoft.com/office/drawing/2014/main" id="{5200962E-7040-B1BC-8D86-4CE6C2FF18C1}"/>
              </a:ext>
            </a:extLst>
          </p:cNvPr>
          <p:cNvSpPr/>
          <p:nvPr/>
        </p:nvSpPr>
        <p:spPr>
          <a:xfrm>
            <a:off x="1533526" y="5243309"/>
            <a:ext cx="5638800" cy="775189"/>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t>Can you think of anything else?</a:t>
            </a:r>
          </a:p>
        </p:txBody>
      </p:sp>
      <p:sp>
        <p:nvSpPr>
          <p:cNvPr id="4" name="Rectangle: Rounded Corners 3">
            <a:extLst>
              <a:ext uri="{FF2B5EF4-FFF2-40B4-BE49-F238E27FC236}">
                <a16:creationId xmlns:a16="http://schemas.microsoft.com/office/drawing/2014/main" id="{83C0F73C-BA2C-28E6-B040-7C06B0975EC6}"/>
              </a:ext>
            </a:extLst>
          </p:cNvPr>
          <p:cNvSpPr/>
          <p:nvPr/>
        </p:nvSpPr>
        <p:spPr>
          <a:xfrm>
            <a:off x="1533526" y="4274921"/>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Labels and product information should have been reviewed regularly to ensure that recipes and allergen contents didn’t changes.</a:t>
            </a:r>
            <a:endParaRPr lang="en-AU" sz="1200"/>
          </a:p>
        </p:txBody>
      </p:sp>
    </p:spTree>
    <p:extLst>
      <p:ext uri="{BB962C8B-B14F-4D97-AF65-F5344CB8AC3E}">
        <p14:creationId xmlns:p14="http://schemas.microsoft.com/office/powerpoint/2010/main" val="231291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8</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5" y="31750"/>
            <a:ext cx="8287871" cy="775189"/>
          </a:xfrm>
          <a:prstGeom prst="rect">
            <a:avLst/>
          </a:prstGeom>
          <a:noFill/>
        </p:spPr>
        <p:txBody>
          <a:bodyPr wrap="square" lIns="0" tIns="0" rIns="0" bIns="0" rtlCol="0" anchor="b" anchorCtr="0">
            <a:noAutofit/>
          </a:bodyPr>
          <a:lstStyle/>
          <a:p>
            <a:pPr algn="ctr"/>
            <a:r>
              <a:rPr lang="en-US" sz="2400">
                <a:solidFill>
                  <a:schemeClr val="bg1"/>
                </a:solidFill>
              </a:rPr>
              <a:t>This week’s activities and what comes next</a:t>
            </a:r>
            <a:endParaRPr lang="en-AU" sz="2400">
              <a:solidFill>
                <a:schemeClr val="bg1"/>
              </a:solidFill>
            </a:endParaRPr>
          </a:p>
        </p:txBody>
      </p:sp>
      <p:pic>
        <p:nvPicPr>
          <p:cNvPr id="7" name="Picture 6">
            <a:extLst>
              <a:ext uri="{FF2B5EF4-FFF2-40B4-BE49-F238E27FC236}">
                <a16:creationId xmlns:a16="http://schemas.microsoft.com/office/drawing/2014/main" id="{A778C3C7-EE89-CD1E-FA6D-39ED6D30B44D}"/>
              </a:ext>
            </a:extLst>
          </p:cNvPr>
          <p:cNvPicPr>
            <a:picLocks noChangeAspect="1"/>
          </p:cNvPicPr>
          <p:nvPr/>
        </p:nvPicPr>
        <p:blipFill>
          <a:blip r:embed="rId2">
            <a:extLst>
              <a:ext uri="{28A0092B-C50C-407E-A947-70E740481C1C}">
                <a14:useLocalDpi xmlns:a14="http://schemas.microsoft.com/office/drawing/2010/main" val="0"/>
              </a:ext>
            </a:extLst>
          </a:blip>
          <a:srcRect l="19642" r="19642"/>
          <a:stretch/>
        </p:blipFill>
        <p:spPr>
          <a:xfrm>
            <a:off x="4023360" y="1390983"/>
            <a:ext cx="4620296" cy="4280468"/>
          </a:xfrm>
          <a:prstGeom prst="rect">
            <a:avLst/>
          </a:prstGeom>
        </p:spPr>
      </p:pic>
      <p:sp>
        <p:nvSpPr>
          <p:cNvPr id="4" name="TextBox 3">
            <a:extLst>
              <a:ext uri="{FF2B5EF4-FFF2-40B4-BE49-F238E27FC236}">
                <a16:creationId xmlns:a16="http://schemas.microsoft.com/office/drawing/2014/main" id="{C101A01B-D874-8741-89A4-8A476EB9CA3A}"/>
              </a:ext>
            </a:extLst>
          </p:cNvPr>
          <p:cNvSpPr txBox="1"/>
          <p:nvPr/>
        </p:nvSpPr>
        <p:spPr>
          <a:xfrm>
            <a:off x="500344" y="1390984"/>
            <a:ext cx="3309655" cy="847391"/>
          </a:xfrm>
          <a:prstGeom prst="rect">
            <a:avLst/>
          </a:prstGeom>
          <a:noFill/>
        </p:spPr>
        <p:txBody>
          <a:bodyPr wrap="square" lIns="0" tIns="0" rIns="0" bIns="0" numCol="1" spcCol="360000" rtlCol="0" anchor="t">
            <a:noAutofit/>
          </a:bodyPr>
          <a:lstStyle/>
          <a:p>
            <a:pPr>
              <a:spcAft>
                <a:spcPts val="1200"/>
              </a:spcAft>
            </a:pPr>
            <a:r>
              <a:rPr lang="en-US" sz="1200" u="none" strike="noStrike">
                <a:solidFill>
                  <a:srgbClr val="000000"/>
                </a:solidFill>
                <a:latin typeface="Arial"/>
                <a:cs typeface="Arial"/>
              </a:rPr>
              <a:t>Each week we’ll ask you to reflect on and implement what you have learnt.</a:t>
            </a:r>
          </a:p>
          <a:p>
            <a:pPr>
              <a:spcAft>
                <a:spcPts val="1200"/>
              </a:spcAft>
            </a:pPr>
            <a:r>
              <a:rPr lang="en-US" sz="1200" u="none" strike="noStrike">
                <a:solidFill>
                  <a:srgbClr val="000000"/>
                </a:solidFill>
                <a:latin typeface="Arial"/>
                <a:cs typeface="Arial"/>
              </a:rPr>
              <a:t>This week we ask that you:</a:t>
            </a:r>
            <a:endParaRPr lang="en-US">
              <a:latin typeface="Arial"/>
              <a:cs typeface="Arial"/>
            </a:endParaRPr>
          </a:p>
          <a:p>
            <a:pPr>
              <a:spcAft>
                <a:spcPts val="1200"/>
              </a:spcAft>
            </a:pPr>
            <a:endParaRPr lang="en-US" sz="1200">
              <a:solidFill>
                <a:srgbClr val="000000"/>
              </a:solidFill>
              <a:latin typeface="Arial"/>
              <a:cs typeface="Arial"/>
            </a:endParaRPr>
          </a:p>
          <a:p>
            <a:pPr>
              <a:spcAft>
                <a:spcPts val="1200"/>
              </a:spcAft>
            </a:pPr>
            <a:endParaRPr lang="en-US" sz="1200">
              <a:cs typeface="Arial" panose="020B0604020202020204"/>
            </a:endParaRPr>
          </a:p>
        </p:txBody>
      </p:sp>
      <p:sp>
        <p:nvSpPr>
          <p:cNvPr id="6" name="Rectangle: Rounded Corners 5">
            <a:extLst>
              <a:ext uri="{FF2B5EF4-FFF2-40B4-BE49-F238E27FC236}">
                <a16:creationId xmlns:a16="http://schemas.microsoft.com/office/drawing/2014/main" id="{1BF98C15-80F8-E857-0E8C-CE8DF2A47339}"/>
              </a:ext>
            </a:extLst>
          </p:cNvPr>
          <p:cNvSpPr/>
          <p:nvPr/>
        </p:nvSpPr>
        <p:spPr>
          <a:xfrm>
            <a:off x="511773" y="3356247"/>
            <a:ext cx="3119155" cy="3651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hlinkClick r:id="rId3">
                  <a:extLst>
                    <a:ext uri="{A12FA001-AC4F-418D-AE19-62706E023703}">
                      <ahyp:hlinkClr xmlns:ahyp="http://schemas.microsoft.com/office/drawing/2018/hyperlinkcolor" val="tx"/>
                    </a:ext>
                  </a:extLst>
                </a:hlinkClick>
              </a:rPr>
              <a:t>Download Module 8 Workbook HERE</a:t>
            </a:r>
            <a:endParaRPr lang="en-AU" sz="1200" b="1" dirty="0">
              <a:solidFill>
                <a:schemeClr val="bg1"/>
              </a:solidFill>
            </a:endParaRPr>
          </a:p>
        </p:txBody>
      </p:sp>
      <p:sp>
        <p:nvSpPr>
          <p:cNvPr id="9" name="TextBox 8">
            <a:extLst>
              <a:ext uri="{FF2B5EF4-FFF2-40B4-BE49-F238E27FC236}">
                <a16:creationId xmlns:a16="http://schemas.microsoft.com/office/drawing/2014/main" id="{1D20F2AA-0E6C-0E64-5016-8BDFBDD455B5}"/>
              </a:ext>
            </a:extLst>
          </p:cNvPr>
          <p:cNvSpPr txBox="1"/>
          <p:nvPr/>
        </p:nvSpPr>
        <p:spPr>
          <a:xfrm>
            <a:off x="511773" y="3938214"/>
            <a:ext cx="3241040" cy="183504"/>
          </a:xfrm>
          <a:prstGeom prst="rect">
            <a:avLst/>
          </a:prstGeom>
          <a:noFill/>
        </p:spPr>
        <p:txBody>
          <a:bodyPr wrap="square" lIns="0" tIns="0" rIns="0" bIns="0" numCol="1" spcCol="360000" rtlCol="0" anchor="t">
            <a:noAutofit/>
          </a:bodyPr>
          <a:lstStyle/>
          <a:p>
            <a:pPr marL="171450" indent="-171450">
              <a:spcAft>
                <a:spcPts val="1200"/>
              </a:spcAft>
              <a:buFont typeface="Wingdings"/>
              <a:buChar char="q"/>
            </a:pPr>
            <a:r>
              <a:rPr lang="en-US" sz="1200">
                <a:cs typeface="Arial" panose="020B0604020202020204"/>
              </a:rPr>
              <a:t>Take this week’s test.</a:t>
            </a:r>
          </a:p>
        </p:txBody>
      </p:sp>
      <p:sp>
        <p:nvSpPr>
          <p:cNvPr id="10" name="Rectangle: Rounded Corners 9">
            <a:extLst>
              <a:ext uri="{FF2B5EF4-FFF2-40B4-BE49-F238E27FC236}">
                <a16:creationId xmlns:a16="http://schemas.microsoft.com/office/drawing/2014/main" id="{999CF6F4-7E3A-0FE6-BAD1-284EEC7E813D}"/>
              </a:ext>
            </a:extLst>
          </p:cNvPr>
          <p:cNvSpPr/>
          <p:nvPr/>
        </p:nvSpPr>
        <p:spPr>
          <a:xfrm>
            <a:off x="500343" y="4338560"/>
            <a:ext cx="3119155" cy="3651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hlinkClick r:id="rId4">
                  <a:extLst>
                    <a:ext uri="{A12FA001-AC4F-418D-AE19-62706E023703}">
                      <ahyp:hlinkClr xmlns:ahyp="http://schemas.microsoft.com/office/drawing/2018/hyperlinkcolor" val="tx"/>
                    </a:ext>
                  </a:extLst>
                </a:hlinkClick>
              </a:rPr>
              <a:t>Take the Module 8 Test HERE</a:t>
            </a:r>
            <a:endParaRPr lang="en-AU" sz="1200" b="1" dirty="0">
              <a:solidFill>
                <a:schemeClr val="bg1"/>
              </a:solidFill>
            </a:endParaRPr>
          </a:p>
        </p:txBody>
      </p:sp>
      <p:sp>
        <p:nvSpPr>
          <p:cNvPr id="11" name="TextBox 10">
            <a:extLst>
              <a:ext uri="{FF2B5EF4-FFF2-40B4-BE49-F238E27FC236}">
                <a16:creationId xmlns:a16="http://schemas.microsoft.com/office/drawing/2014/main" id="{9D12A7C3-62B5-B356-BBAB-CAC851BF556C}"/>
              </a:ext>
            </a:extLst>
          </p:cNvPr>
          <p:cNvSpPr txBox="1"/>
          <p:nvPr/>
        </p:nvSpPr>
        <p:spPr>
          <a:xfrm>
            <a:off x="500344" y="2954749"/>
            <a:ext cx="3309655" cy="183503"/>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a:solidFill>
                  <a:srgbClr val="000000"/>
                </a:solidFill>
                <a:latin typeface="Arial"/>
                <a:cs typeface="Arial"/>
              </a:rPr>
              <a:t>Complete Workbook 7: Labelling. </a:t>
            </a:r>
            <a:endParaRPr lang="en-US"/>
          </a:p>
        </p:txBody>
      </p:sp>
      <p:sp>
        <p:nvSpPr>
          <p:cNvPr id="12" name="TextBox 11">
            <a:extLst>
              <a:ext uri="{FF2B5EF4-FFF2-40B4-BE49-F238E27FC236}">
                <a16:creationId xmlns:a16="http://schemas.microsoft.com/office/drawing/2014/main" id="{A5759BFB-BD26-A890-72EE-06708CA9EFDB}"/>
              </a:ext>
            </a:extLst>
          </p:cNvPr>
          <p:cNvSpPr txBox="1"/>
          <p:nvPr/>
        </p:nvSpPr>
        <p:spPr>
          <a:xfrm>
            <a:off x="511773" y="2238375"/>
            <a:ext cx="3309655" cy="584045"/>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a:solidFill>
                  <a:srgbClr val="000000"/>
                </a:solidFill>
                <a:latin typeface="Arial"/>
                <a:cs typeface="Arial"/>
              </a:rPr>
              <a:t>Audit your food labels to ensure that they are accurate and compliant with </a:t>
            </a:r>
            <a:r>
              <a:rPr lang="en-AU" sz="1200">
                <a:solidFill>
                  <a:srgbClr val="000000"/>
                </a:solidFill>
                <a:cs typeface="Arial"/>
              </a:rPr>
              <a:t>the Australia New Zealand Food Standards Code.</a:t>
            </a:r>
            <a:endParaRPr lang="en-US"/>
          </a:p>
        </p:txBody>
      </p:sp>
    </p:spTree>
    <p:extLst>
      <p:ext uri="{BB962C8B-B14F-4D97-AF65-F5344CB8AC3E}">
        <p14:creationId xmlns:p14="http://schemas.microsoft.com/office/powerpoint/2010/main" val="2992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9" grpId="0"/>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9A03B6-BD38-1DA9-FB4F-52F0FA3AD0FF}"/>
              </a:ext>
            </a:extLst>
          </p:cNvPr>
          <p:cNvSpPr>
            <a:spLocks noGrp="1"/>
          </p:cNvSpPr>
          <p:nvPr>
            <p:ph type="ftr" sz="quarter" idx="11"/>
          </p:nvPr>
        </p:nvSpPr>
        <p:spPr/>
        <p:txBody>
          <a:bodyPr/>
          <a:lstStyle/>
          <a:p>
            <a:r>
              <a:rPr lang="en-AU"/>
              <a:t>City of Port Phillip: Training Module 8 - Labelling </a:t>
            </a:r>
          </a:p>
        </p:txBody>
      </p:sp>
      <p:sp>
        <p:nvSpPr>
          <p:cNvPr id="3" name="Slide Number Placeholder 2">
            <a:extLst>
              <a:ext uri="{FF2B5EF4-FFF2-40B4-BE49-F238E27FC236}">
                <a16:creationId xmlns:a16="http://schemas.microsoft.com/office/drawing/2014/main" id="{4F934CC1-E204-30AC-15BF-BFF51D97F031}"/>
              </a:ext>
            </a:extLst>
          </p:cNvPr>
          <p:cNvSpPr>
            <a:spLocks noGrp="1"/>
          </p:cNvSpPr>
          <p:nvPr>
            <p:ph type="sldNum" sz="quarter" idx="12"/>
          </p:nvPr>
        </p:nvSpPr>
        <p:spPr/>
        <p:txBody>
          <a:bodyPr/>
          <a:lstStyle/>
          <a:p>
            <a:fld id="{5DE5E57D-DEB0-4AFD-865C-8114F3308714}" type="slidenum">
              <a:rPr lang="en-AU" smtClean="0"/>
              <a:t>9</a:t>
            </a:fld>
            <a:endParaRPr lang="en-AU"/>
          </a:p>
        </p:txBody>
      </p:sp>
      <p:sp>
        <p:nvSpPr>
          <p:cNvPr id="4" name="TextBox 3">
            <a:extLst>
              <a:ext uri="{FF2B5EF4-FFF2-40B4-BE49-F238E27FC236}">
                <a16:creationId xmlns:a16="http://schemas.microsoft.com/office/drawing/2014/main" id="{7331237E-131B-5F3E-38DB-EDF7D69417FE}"/>
              </a:ext>
            </a:extLst>
          </p:cNvPr>
          <p:cNvSpPr txBox="1"/>
          <p:nvPr/>
        </p:nvSpPr>
        <p:spPr>
          <a:xfrm>
            <a:off x="428064" y="31750"/>
            <a:ext cx="8287871" cy="775189"/>
          </a:xfrm>
          <a:prstGeom prst="rect">
            <a:avLst/>
          </a:prstGeom>
          <a:noFill/>
        </p:spPr>
        <p:txBody>
          <a:bodyPr wrap="square" lIns="0" tIns="0" rIns="0" bIns="0" rtlCol="0" anchor="b" anchorCtr="0">
            <a:noAutofit/>
          </a:bodyPr>
          <a:lstStyle/>
          <a:p>
            <a:pPr algn="ctr"/>
            <a:r>
              <a:rPr lang="en-US" sz="2400">
                <a:solidFill>
                  <a:schemeClr val="bg1"/>
                </a:solidFill>
              </a:rPr>
              <a:t>🎉 Congratulations 🎉</a:t>
            </a:r>
            <a:endParaRPr lang="en-AU" sz="2400">
              <a:solidFill>
                <a:schemeClr val="bg1"/>
              </a:solidFill>
            </a:endParaRPr>
          </a:p>
        </p:txBody>
      </p:sp>
      <p:pic>
        <p:nvPicPr>
          <p:cNvPr id="5" name="Picture 4">
            <a:extLst>
              <a:ext uri="{FF2B5EF4-FFF2-40B4-BE49-F238E27FC236}">
                <a16:creationId xmlns:a16="http://schemas.microsoft.com/office/drawing/2014/main" id="{E0613AA5-2561-070C-59C3-1BBA23E4DFA4}"/>
              </a:ext>
            </a:extLst>
          </p:cNvPr>
          <p:cNvPicPr>
            <a:picLocks noChangeAspect="1"/>
          </p:cNvPicPr>
          <p:nvPr/>
        </p:nvPicPr>
        <p:blipFill>
          <a:blip r:embed="rId2">
            <a:extLst>
              <a:ext uri="{28A0092B-C50C-407E-A947-70E740481C1C}">
                <a14:useLocalDpi xmlns:a14="http://schemas.microsoft.com/office/drawing/2010/main" val="0"/>
              </a:ext>
            </a:extLst>
          </a:blip>
          <a:srcRect l="14030" r="14030"/>
          <a:stretch/>
        </p:blipFill>
        <p:spPr>
          <a:xfrm>
            <a:off x="500345" y="1475172"/>
            <a:ext cx="4620296" cy="4280468"/>
          </a:xfrm>
          <a:prstGeom prst="rect">
            <a:avLst/>
          </a:prstGeom>
        </p:spPr>
      </p:pic>
      <p:sp>
        <p:nvSpPr>
          <p:cNvPr id="7" name="TextBox 6">
            <a:extLst>
              <a:ext uri="{FF2B5EF4-FFF2-40B4-BE49-F238E27FC236}">
                <a16:creationId xmlns:a16="http://schemas.microsoft.com/office/drawing/2014/main" id="{ADE707A2-3A2B-49FC-2C10-17D6F4431C9E}"/>
              </a:ext>
            </a:extLst>
          </p:cNvPr>
          <p:cNvSpPr txBox="1"/>
          <p:nvPr/>
        </p:nvSpPr>
        <p:spPr>
          <a:xfrm>
            <a:off x="5603738" y="1475171"/>
            <a:ext cx="3039917" cy="4280468"/>
          </a:xfrm>
          <a:prstGeom prst="rect">
            <a:avLst/>
          </a:prstGeom>
          <a:noFill/>
        </p:spPr>
        <p:txBody>
          <a:bodyPr wrap="square" lIns="0" tIns="0" rIns="0" bIns="0" numCol="1" spcCol="360000" rtlCol="0">
            <a:noAutofit/>
          </a:bodyPr>
          <a:lstStyle/>
          <a:p>
            <a:pPr>
              <a:spcAft>
                <a:spcPts val="1200"/>
              </a:spcAft>
            </a:pPr>
            <a:r>
              <a:rPr lang="en-AU" sz="1200" dirty="0">
                <a:solidFill>
                  <a:srgbClr val="000000"/>
                </a:solidFill>
                <a:latin typeface="Arial" panose="020B0604020202020204" pitchFamily="34" charset="0"/>
              </a:rPr>
              <a:t>This brings us to the end of our food allergen modules, thank you for joining us. If you completed all the necessary readings, workbooks and tests, then you have now graduated from this course.</a:t>
            </a:r>
          </a:p>
          <a:p>
            <a:pPr>
              <a:spcAft>
                <a:spcPts val="1200"/>
              </a:spcAft>
            </a:pPr>
            <a:r>
              <a:rPr lang="en-AU" sz="1200" dirty="0">
                <a:solidFill>
                  <a:srgbClr val="000000"/>
                </a:solidFill>
                <a:latin typeface="Arial" panose="020B0604020202020204" pitchFamily="34" charset="0"/>
              </a:rPr>
              <a:t>Following this course, you should feel more confident in identifying and controlling allergens within your business through education and action planning.</a:t>
            </a:r>
          </a:p>
          <a:p>
            <a:pPr>
              <a:spcAft>
                <a:spcPts val="1200"/>
              </a:spcAft>
            </a:pPr>
            <a:r>
              <a:rPr lang="en-AU" sz="1200" dirty="0">
                <a:solidFill>
                  <a:srgbClr val="000000"/>
                </a:solidFill>
                <a:latin typeface="Arial" panose="020B0604020202020204" pitchFamily="34" charset="0"/>
              </a:rPr>
              <a:t>Remember strong allergen management filters from the top down. If you do not make it a priority, then no one will. This leaves your customers and business at risk. </a:t>
            </a:r>
          </a:p>
          <a:p>
            <a:pPr>
              <a:spcAft>
                <a:spcPts val="1200"/>
              </a:spcAft>
            </a:pPr>
            <a:r>
              <a:rPr lang="en-AU" sz="1200" dirty="0">
                <a:solidFill>
                  <a:srgbClr val="000000"/>
                </a:solidFill>
                <a:latin typeface="Arial" panose="020B0604020202020204" pitchFamily="34" charset="0"/>
              </a:rPr>
              <a:t>Before you go, we would love to hear your feedback about the training modules. You can send it to us at: </a:t>
            </a:r>
            <a:r>
              <a:rPr lang="en-AU" sz="1200" dirty="0">
                <a:solidFill>
                  <a:srgbClr val="000000"/>
                </a:solidFill>
                <a:latin typeface="Arial" panose="020B0604020202020204" pitchFamily="34" charset="0"/>
                <a:hlinkClick r:id="rId3"/>
              </a:rPr>
              <a:t>grainne.osullivan@portphillip.vic.gov.au</a:t>
            </a:r>
            <a:r>
              <a:rPr lang="en-AU" sz="1200" dirty="0">
                <a:solidFill>
                  <a:srgbClr val="000000"/>
                </a:solidFill>
                <a:latin typeface="Arial" panose="020B0604020202020204" pitchFamily="34" charset="0"/>
              </a:rPr>
              <a:t> </a:t>
            </a:r>
          </a:p>
          <a:p>
            <a:pPr>
              <a:spcAft>
                <a:spcPts val="1200"/>
              </a:spcAft>
            </a:pPr>
            <a:r>
              <a:rPr lang="en-AU" sz="1200" dirty="0">
                <a:solidFill>
                  <a:srgbClr val="000000"/>
                </a:solidFill>
                <a:latin typeface="Arial" panose="020B0604020202020204" pitchFamily="34" charset="0"/>
              </a:rPr>
              <a:t>For further information refer to </a:t>
            </a:r>
            <a:r>
              <a:rPr lang="en-AU" sz="1200" dirty="0">
                <a:solidFill>
                  <a:srgbClr val="000000"/>
                </a:solidFill>
                <a:latin typeface="Arial" panose="020B0604020202020204" pitchFamily="34" charset="0"/>
                <a:hlinkClick r:id="rId4"/>
              </a:rPr>
              <a:t>The Food Allergens Portal </a:t>
            </a:r>
            <a:r>
              <a:rPr lang="en-AU" sz="1200" dirty="0">
                <a:solidFill>
                  <a:srgbClr val="000000"/>
                </a:solidFill>
                <a:latin typeface="Arial" panose="020B0604020202020204" pitchFamily="34" charset="0"/>
              </a:rPr>
              <a:t>or ask your Environmental Health Officer.</a:t>
            </a:r>
          </a:p>
          <a:p>
            <a:pPr>
              <a:spcAft>
                <a:spcPts val="1200"/>
              </a:spcAft>
            </a:pPr>
            <a:endParaRPr lang="en-AU" sz="1200" dirty="0">
              <a:solidFill>
                <a:srgbClr val="000000"/>
              </a:solidFill>
              <a:latin typeface="Arial" panose="020B0604020202020204" pitchFamily="34" charset="0"/>
            </a:endParaRPr>
          </a:p>
          <a:p>
            <a:pPr>
              <a:spcAft>
                <a:spcPts val="1200"/>
              </a:spcAft>
            </a:pPr>
            <a:endParaRPr lang="en-AU" sz="1200" dirty="0">
              <a:solidFill>
                <a:srgbClr val="000000"/>
              </a:solidFill>
              <a:latin typeface="Arial" panose="020B0604020202020204" pitchFamily="34" charset="0"/>
            </a:endParaRPr>
          </a:p>
          <a:p>
            <a:pPr>
              <a:spcAft>
                <a:spcPts val="1200"/>
              </a:spcAft>
            </a:pPr>
            <a:endParaRPr lang="en-AU" sz="1200" dirty="0">
              <a:solidFill>
                <a:srgbClr val="000000"/>
              </a:solidFill>
              <a:latin typeface="Arial" panose="020B0604020202020204" pitchFamily="34" charset="0"/>
            </a:endParaRPr>
          </a:p>
          <a:p>
            <a:pPr>
              <a:spcAft>
                <a:spcPts val="1200"/>
              </a:spcAft>
            </a:pPr>
            <a:endParaRPr lang="en-AU"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4235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CoPP 2022">
      <a:dk1>
        <a:sysClr val="windowText" lastClr="000000"/>
      </a:dk1>
      <a:lt1>
        <a:sysClr val="window" lastClr="FFFFFF"/>
      </a:lt1>
      <a:dk2>
        <a:srgbClr val="44546A"/>
      </a:dk2>
      <a:lt2>
        <a:srgbClr val="E7E6E6"/>
      </a:lt2>
      <a:accent1>
        <a:srgbClr val="00B5A5"/>
      </a:accent1>
      <a:accent2>
        <a:srgbClr val="009FDF"/>
      </a:accent2>
      <a:accent3>
        <a:srgbClr val="ED145B"/>
      </a:accent3>
      <a:accent4>
        <a:srgbClr val="F58220"/>
      </a:accent4>
      <a:accent5>
        <a:srgbClr val="958A7A"/>
      </a:accent5>
      <a:accent6>
        <a:srgbClr val="272420"/>
      </a:accent6>
      <a:hlink>
        <a:srgbClr val="00595F"/>
      </a:hlink>
      <a:folHlink>
        <a:srgbClr val="193C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09BAEB08-9713-4E6E-B1B7-EBE36CE75598}"/>
    </a:ext>
  </a:extLst>
</a:theme>
</file>

<file path=ppt/theme/theme2.xml><?xml version="1.0" encoding="utf-8"?>
<a:theme xmlns:a="http://schemas.openxmlformats.org/drawingml/2006/main" name="Custom Design">
  <a:themeElements>
    <a:clrScheme name="CoPP 2022">
      <a:dk1>
        <a:sysClr val="windowText" lastClr="000000"/>
      </a:dk1>
      <a:lt1>
        <a:sysClr val="window" lastClr="FFFFFF"/>
      </a:lt1>
      <a:dk2>
        <a:srgbClr val="44546A"/>
      </a:dk2>
      <a:lt2>
        <a:srgbClr val="E7E6E6"/>
      </a:lt2>
      <a:accent1>
        <a:srgbClr val="00B5A5"/>
      </a:accent1>
      <a:accent2>
        <a:srgbClr val="009FDF"/>
      </a:accent2>
      <a:accent3>
        <a:srgbClr val="ED145B"/>
      </a:accent3>
      <a:accent4>
        <a:srgbClr val="F58220"/>
      </a:accent4>
      <a:accent5>
        <a:srgbClr val="958A7A"/>
      </a:accent5>
      <a:accent6>
        <a:srgbClr val="272420"/>
      </a:accent6>
      <a:hlink>
        <a:srgbClr val="00595F"/>
      </a:hlink>
      <a:folHlink>
        <a:srgbClr val="193C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5877E234-4264-49A3-82A5-13ADB14D30AE}"/>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1F9BFC21-324E-42D9-9CA2-3C3C01630805}"/>
    </a:ext>
  </a:extLst>
</a:theme>
</file>

<file path=ppt/theme/theme4.xml><?xml version="1.0" encoding="utf-8"?>
<a:theme xmlns:a="http://schemas.openxmlformats.org/drawingml/2006/main" name="1_Custom Design">
  <a:themeElements>
    <a:clrScheme name="CoPP 2022">
      <a:dk1>
        <a:sysClr val="windowText" lastClr="000000"/>
      </a:dk1>
      <a:lt1>
        <a:sysClr val="window" lastClr="FFFFFF"/>
      </a:lt1>
      <a:dk2>
        <a:srgbClr val="44546A"/>
      </a:dk2>
      <a:lt2>
        <a:srgbClr val="E7E6E6"/>
      </a:lt2>
      <a:accent1>
        <a:srgbClr val="00B5A5"/>
      </a:accent1>
      <a:accent2>
        <a:srgbClr val="009FDF"/>
      </a:accent2>
      <a:accent3>
        <a:srgbClr val="ED145B"/>
      </a:accent3>
      <a:accent4>
        <a:srgbClr val="F58220"/>
      </a:accent4>
      <a:accent5>
        <a:srgbClr val="958A7A"/>
      </a:accent5>
      <a:accent6>
        <a:srgbClr val="272420"/>
      </a:accent6>
      <a:hlink>
        <a:srgbClr val="00595F"/>
      </a:hlink>
      <a:folHlink>
        <a:srgbClr val="193C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9312AC17-3A33-4B3F-A7F5-187983C9C6C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copp_ppt_template_standard_int_2022</Template>
  <TotalTime>7</TotalTime>
  <Words>1021</Words>
  <Application>Microsoft Office PowerPoint</Application>
  <PresentationFormat>On-screen Show (4:3)</PresentationFormat>
  <Paragraphs>81</Paragraphs>
  <Slides>10</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10</vt:i4>
      </vt:variant>
    </vt:vector>
  </HeadingPairs>
  <TitlesOfParts>
    <vt:vector size="17" baseType="lpstr">
      <vt:lpstr>Arial</vt:lpstr>
      <vt:lpstr>Calibri</vt:lpstr>
      <vt:lpstr>Wingdings</vt:lpstr>
      <vt:lpstr>Office Theme</vt:lpstr>
      <vt:lpstr>Custom Design</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Dartnell</dc:creator>
  <cp:lastModifiedBy>Kiel Hall</cp:lastModifiedBy>
  <cp:revision>1</cp:revision>
  <dcterms:created xsi:type="dcterms:W3CDTF">2024-01-25T04:53:45Z</dcterms:created>
  <dcterms:modified xsi:type="dcterms:W3CDTF">2024-07-15T03:10:53Z</dcterms:modified>
</cp:coreProperties>
</file>